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36"/>
  </p:notesMasterIdLst>
  <p:sldIdLst>
    <p:sldId id="260" r:id="rId2"/>
    <p:sldId id="273" r:id="rId3"/>
    <p:sldId id="274" r:id="rId4"/>
    <p:sldId id="263" r:id="rId5"/>
    <p:sldId id="264" r:id="rId6"/>
    <p:sldId id="275" r:id="rId7"/>
    <p:sldId id="278" r:id="rId8"/>
    <p:sldId id="289" r:id="rId9"/>
    <p:sldId id="288" r:id="rId10"/>
    <p:sldId id="294" r:id="rId11"/>
    <p:sldId id="279" r:id="rId12"/>
    <p:sldId id="272" r:id="rId13"/>
    <p:sldId id="271" r:id="rId14"/>
    <p:sldId id="270" r:id="rId15"/>
    <p:sldId id="291" r:id="rId16"/>
    <p:sldId id="292" r:id="rId17"/>
    <p:sldId id="293" r:id="rId18"/>
    <p:sldId id="290" r:id="rId19"/>
    <p:sldId id="267" r:id="rId20"/>
    <p:sldId id="299" r:id="rId21"/>
    <p:sldId id="259" r:id="rId22"/>
    <p:sldId id="276" r:id="rId23"/>
    <p:sldId id="261" r:id="rId24"/>
    <p:sldId id="296" r:id="rId25"/>
    <p:sldId id="297" r:id="rId26"/>
    <p:sldId id="295" r:id="rId27"/>
    <p:sldId id="285" r:id="rId28"/>
    <p:sldId id="280" r:id="rId29"/>
    <p:sldId id="283" r:id="rId30"/>
    <p:sldId id="284" r:id="rId31"/>
    <p:sldId id="281" r:id="rId32"/>
    <p:sldId id="282" r:id="rId33"/>
    <p:sldId id="298" r:id="rId34"/>
    <p:sldId id="28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3313" autoAdjust="0"/>
  </p:normalViewPr>
  <p:slideViewPr>
    <p:cSldViewPr snapToGrid="0">
      <p:cViewPr varScale="1">
        <p:scale>
          <a:sx n="72" d="100"/>
          <a:sy n="72" d="100"/>
        </p:scale>
        <p:origin x="34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07e4a257e33abea7" providerId="LiveId" clId="{B39DF445-02EA-4BEB-BFD9-0E0EDAF888FA}"/>
    <pc:docChg chg="undo custSel addSld delSld modSld sldOrd modMainMaster">
      <pc:chgData name="" userId="07e4a257e33abea7" providerId="LiveId" clId="{B39DF445-02EA-4BEB-BFD9-0E0EDAF888FA}" dt="2020-08-19T02:40:35.637" v="9312" actId="1076"/>
      <pc:docMkLst>
        <pc:docMk/>
      </pc:docMkLst>
      <pc:sldChg chg="addSp delSp modSp del ord setBg">
        <pc:chgData name="" userId="07e4a257e33abea7" providerId="LiveId" clId="{B39DF445-02EA-4BEB-BFD9-0E0EDAF888FA}" dt="2020-08-18T06:19:17.362" v="1562" actId="2696"/>
        <pc:sldMkLst>
          <pc:docMk/>
          <pc:sldMk cId="2877779370" sldId="256"/>
        </pc:sldMkLst>
        <pc:spChg chg="del mod">
          <ac:chgData name="" userId="07e4a257e33abea7" providerId="LiveId" clId="{B39DF445-02EA-4BEB-BFD9-0E0EDAF888FA}" dt="2020-08-18T06:18:10.152" v="1543" actId="478"/>
          <ac:spMkLst>
            <pc:docMk/>
            <pc:sldMk cId="2877779370" sldId="256"/>
            <ac:spMk id="2" creationId="{E3C4BBB9-34D3-4A7A-9AEA-8AE085B71B29}"/>
          </ac:spMkLst>
        </pc:spChg>
        <pc:spChg chg="add del mod">
          <ac:chgData name="" userId="07e4a257e33abea7" providerId="LiveId" clId="{B39DF445-02EA-4BEB-BFD9-0E0EDAF888FA}" dt="2020-08-18T06:18:13.932" v="1544" actId="478"/>
          <ac:spMkLst>
            <pc:docMk/>
            <pc:sldMk cId="2877779370" sldId="256"/>
            <ac:spMk id="6" creationId="{70F367FA-4D48-4930-A904-9DF28A4F18EB}"/>
          </ac:spMkLst>
        </pc:spChg>
        <pc:picChg chg="add mod">
          <ac:chgData name="" userId="07e4a257e33abea7" providerId="LiveId" clId="{B39DF445-02EA-4BEB-BFD9-0E0EDAF888FA}" dt="2020-08-18T06:19:11.676" v="1561" actId="1076"/>
          <ac:picMkLst>
            <pc:docMk/>
            <pc:sldMk cId="2877779370" sldId="256"/>
            <ac:picMk id="4" creationId="{E77BE23C-4AC8-431B-9104-E34822CCD02C}"/>
          </ac:picMkLst>
        </pc:picChg>
        <pc:picChg chg="del">
          <ac:chgData name="" userId="07e4a257e33abea7" providerId="LiveId" clId="{B39DF445-02EA-4BEB-BFD9-0E0EDAF888FA}" dt="2020-08-18T06:17:27.480" v="1537" actId="478"/>
          <ac:picMkLst>
            <pc:docMk/>
            <pc:sldMk cId="2877779370" sldId="256"/>
            <ac:picMk id="1056" creationId="{48AF52E5-B419-4AB6-B309-37257CC44905}"/>
          </ac:picMkLst>
        </pc:picChg>
      </pc:sldChg>
      <pc:sldChg chg="addSp delSp modSp del setBg delAnim modAnim">
        <pc:chgData name="" userId="07e4a257e33abea7" providerId="LiveId" clId="{B39DF445-02EA-4BEB-BFD9-0E0EDAF888FA}" dt="2020-08-18T06:24:57.013" v="1723" actId="2696"/>
        <pc:sldMkLst>
          <pc:docMk/>
          <pc:sldMk cId="2995850715" sldId="257"/>
        </pc:sldMkLst>
        <pc:spChg chg="del">
          <ac:chgData name="" userId="07e4a257e33abea7" providerId="LiveId" clId="{B39DF445-02EA-4BEB-BFD9-0E0EDAF888FA}" dt="2020-08-18T06:22:21.081" v="1578" actId="478"/>
          <ac:spMkLst>
            <pc:docMk/>
            <pc:sldMk cId="2995850715" sldId="257"/>
            <ac:spMk id="18" creationId="{C12F0F44-758F-46E4-A7EF-E25C5F5ACE6F}"/>
          </ac:spMkLst>
        </pc:spChg>
        <pc:spChg chg="del">
          <ac:chgData name="" userId="07e4a257e33abea7" providerId="LiveId" clId="{B39DF445-02EA-4BEB-BFD9-0E0EDAF888FA}" dt="2020-08-18T06:22:21.081" v="1578" actId="478"/>
          <ac:spMkLst>
            <pc:docMk/>
            <pc:sldMk cId="2995850715" sldId="257"/>
            <ac:spMk id="46" creationId="{9E567707-C0BE-4725-8CA0-1B6774FD618E}"/>
          </ac:spMkLst>
        </pc:spChg>
        <pc:spChg chg="del">
          <ac:chgData name="" userId="07e4a257e33abea7" providerId="LiveId" clId="{B39DF445-02EA-4BEB-BFD9-0E0EDAF888FA}" dt="2020-08-18T06:22:21.081" v="1578" actId="478"/>
          <ac:spMkLst>
            <pc:docMk/>
            <pc:sldMk cId="2995850715" sldId="257"/>
            <ac:spMk id="47" creationId="{8396E1E2-4C1D-4321-A0F4-AD77EAB33F30}"/>
          </ac:spMkLst>
        </pc:spChg>
        <pc:spChg chg="del">
          <ac:chgData name="" userId="07e4a257e33abea7" providerId="LiveId" clId="{B39DF445-02EA-4BEB-BFD9-0E0EDAF888FA}" dt="2020-08-18T06:22:21.081" v="1578" actId="478"/>
          <ac:spMkLst>
            <pc:docMk/>
            <pc:sldMk cId="2995850715" sldId="257"/>
            <ac:spMk id="62" creationId="{8C2CD5FE-66B2-403E-BDC5-2291CF685883}"/>
          </ac:spMkLst>
        </pc:spChg>
        <pc:grpChg chg="add del mod">
          <ac:chgData name="" userId="07e4a257e33abea7" providerId="LiveId" clId="{B39DF445-02EA-4BEB-BFD9-0E0EDAF888FA}" dt="2020-08-18T06:22:21.081" v="1578" actId="478"/>
          <ac:grpSpMkLst>
            <pc:docMk/>
            <pc:sldMk cId="2995850715" sldId="257"/>
            <ac:grpSpMk id="78" creationId="{424F2709-909C-42AF-A1E8-CA1653729C6C}"/>
          </ac:grpSpMkLst>
        </pc:grpChg>
        <pc:grpChg chg="del">
          <ac:chgData name="" userId="07e4a257e33abea7" providerId="LiveId" clId="{B39DF445-02EA-4BEB-BFD9-0E0EDAF888FA}" dt="2020-08-18T06:22:21.081" v="1578" actId="478"/>
          <ac:grpSpMkLst>
            <pc:docMk/>
            <pc:sldMk cId="2995850715" sldId="257"/>
            <ac:grpSpMk id="1032" creationId="{9752ADC6-FB50-499B-8429-58AB99EFC6AB}"/>
          </ac:grpSpMkLst>
        </pc:grpChg>
        <pc:grpChg chg="del">
          <ac:chgData name="" userId="07e4a257e33abea7" providerId="LiveId" clId="{B39DF445-02EA-4BEB-BFD9-0E0EDAF888FA}" dt="2020-08-18T06:22:21.081" v="1578" actId="478"/>
          <ac:grpSpMkLst>
            <pc:docMk/>
            <pc:sldMk cId="2995850715" sldId="257"/>
            <ac:grpSpMk id="1033" creationId="{295E7729-98AE-45B0-9610-E060FB2F4CE3}"/>
          </ac:grpSpMkLst>
        </pc:grpChg>
        <pc:grpChg chg="del">
          <ac:chgData name="" userId="07e4a257e33abea7" providerId="LiveId" clId="{B39DF445-02EA-4BEB-BFD9-0E0EDAF888FA}" dt="2020-08-18T06:22:21.081" v="1578" actId="478"/>
          <ac:grpSpMkLst>
            <pc:docMk/>
            <pc:sldMk cId="2995850715" sldId="257"/>
            <ac:grpSpMk id="1036" creationId="{3F30532E-FBF4-495E-8B87-E3A36F52A35F}"/>
          </ac:grpSpMkLst>
        </pc:grpChg>
        <pc:grpChg chg="del">
          <ac:chgData name="" userId="07e4a257e33abea7" providerId="LiveId" clId="{B39DF445-02EA-4BEB-BFD9-0E0EDAF888FA}" dt="2020-08-18T06:22:21.081" v="1578" actId="478"/>
          <ac:grpSpMkLst>
            <pc:docMk/>
            <pc:sldMk cId="2995850715" sldId="257"/>
            <ac:grpSpMk id="1037" creationId="{B00625E2-CA49-401B-B106-F5690DF6A562}"/>
          </ac:grpSpMkLst>
        </pc:grpChg>
        <pc:grpChg chg="del">
          <ac:chgData name="" userId="07e4a257e33abea7" providerId="LiveId" clId="{B39DF445-02EA-4BEB-BFD9-0E0EDAF888FA}" dt="2020-08-18T06:22:21.081" v="1578" actId="478"/>
          <ac:grpSpMkLst>
            <pc:docMk/>
            <pc:sldMk cId="2995850715" sldId="257"/>
            <ac:grpSpMk id="1041" creationId="{A4460437-74AC-403E-B0A0-40DD419EE508}"/>
          </ac:grpSpMkLst>
        </pc:grpChg>
        <pc:grpChg chg="del">
          <ac:chgData name="" userId="07e4a257e33abea7" providerId="LiveId" clId="{B39DF445-02EA-4BEB-BFD9-0E0EDAF888FA}" dt="2020-08-18T06:22:21.081" v="1578" actId="478"/>
          <ac:grpSpMkLst>
            <pc:docMk/>
            <pc:sldMk cId="2995850715" sldId="257"/>
            <ac:grpSpMk id="1042" creationId="{C50CE3B5-4FCC-42A9-800A-CF6B5BA08746}"/>
          </ac:grpSpMkLst>
        </pc:grpChg>
        <pc:grpChg chg="del">
          <ac:chgData name="" userId="07e4a257e33abea7" providerId="LiveId" clId="{B39DF445-02EA-4BEB-BFD9-0E0EDAF888FA}" dt="2020-08-18T06:22:21.081" v="1578" actId="478"/>
          <ac:grpSpMkLst>
            <pc:docMk/>
            <pc:sldMk cId="2995850715" sldId="257"/>
            <ac:grpSpMk id="1044" creationId="{6A61C946-A461-4F43-958F-561259B89857}"/>
          </ac:grpSpMkLst>
        </pc:grpChg>
        <pc:grpChg chg="del">
          <ac:chgData name="" userId="07e4a257e33abea7" providerId="LiveId" clId="{B39DF445-02EA-4BEB-BFD9-0E0EDAF888FA}" dt="2020-08-18T06:22:21.081" v="1578" actId="478"/>
          <ac:grpSpMkLst>
            <pc:docMk/>
            <pc:sldMk cId="2995850715" sldId="257"/>
            <ac:grpSpMk id="1048" creationId="{F32F27A5-381F-4D0B-8E8E-C75B6757E623}"/>
          </ac:grpSpMkLst>
        </pc:grpChg>
        <pc:grpChg chg="del">
          <ac:chgData name="" userId="07e4a257e33abea7" providerId="LiveId" clId="{B39DF445-02EA-4BEB-BFD9-0E0EDAF888FA}" dt="2020-08-18T06:22:21.081" v="1578" actId="478"/>
          <ac:grpSpMkLst>
            <pc:docMk/>
            <pc:sldMk cId="2995850715" sldId="257"/>
            <ac:grpSpMk id="1049" creationId="{9869C5F7-2A37-4149-9BAA-C0B9332FA451}"/>
          </ac:grpSpMkLst>
        </pc:grpChg>
        <pc:grpChg chg="del">
          <ac:chgData name="" userId="07e4a257e33abea7" providerId="LiveId" clId="{B39DF445-02EA-4BEB-BFD9-0E0EDAF888FA}" dt="2020-08-18T06:22:21.081" v="1578" actId="478"/>
          <ac:grpSpMkLst>
            <pc:docMk/>
            <pc:sldMk cId="2995850715" sldId="257"/>
            <ac:grpSpMk id="1050" creationId="{5238C2F6-8C1C-4953-92DA-B58045FD574A}"/>
          </ac:grpSpMkLst>
        </pc:grpChg>
        <pc:grpChg chg="del">
          <ac:chgData name="" userId="07e4a257e33abea7" providerId="LiveId" clId="{B39DF445-02EA-4BEB-BFD9-0E0EDAF888FA}" dt="2020-08-18T06:22:21.081" v="1578" actId="478"/>
          <ac:grpSpMkLst>
            <pc:docMk/>
            <pc:sldMk cId="2995850715" sldId="257"/>
            <ac:grpSpMk id="1052" creationId="{66FCEA2B-3DF9-4967-84E3-442DAB1E8CC8}"/>
          </ac:grpSpMkLst>
        </pc:grpChg>
        <pc:grpChg chg="del">
          <ac:chgData name="" userId="07e4a257e33abea7" providerId="LiveId" clId="{B39DF445-02EA-4BEB-BFD9-0E0EDAF888FA}" dt="2020-08-18T06:22:21.081" v="1578" actId="478"/>
          <ac:grpSpMkLst>
            <pc:docMk/>
            <pc:sldMk cId="2995850715" sldId="257"/>
            <ac:grpSpMk id="1053" creationId="{A97908EA-1467-4411-AB49-67C859C8A871}"/>
          </ac:grpSpMkLst>
        </pc:grpChg>
        <pc:grpChg chg="del">
          <ac:chgData name="" userId="07e4a257e33abea7" providerId="LiveId" clId="{B39DF445-02EA-4BEB-BFD9-0E0EDAF888FA}" dt="2020-08-18T06:22:21.081" v="1578" actId="478"/>
          <ac:grpSpMkLst>
            <pc:docMk/>
            <pc:sldMk cId="2995850715" sldId="257"/>
            <ac:grpSpMk id="1054" creationId="{F282D75E-3D5E-4AFF-BEBA-852DB08E53D7}"/>
          </ac:grpSpMkLst>
        </pc:grpChg>
        <pc:picChg chg="del">
          <ac:chgData name="" userId="07e4a257e33abea7" providerId="LiveId" clId="{B39DF445-02EA-4BEB-BFD9-0E0EDAF888FA}" dt="2020-08-18T06:21:36.014" v="1574" actId="478"/>
          <ac:picMkLst>
            <pc:docMk/>
            <pc:sldMk cId="2995850715" sldId="257"/>
            <ac:picMk id="1056" creationId="{48AF52E5-B419-4AB6-B309-37257CC44905}"/>
          </ac:picMkLst>
        </pc:picChg>
      </pc:sldChg>
      <pc:sldChg chg="addSp modSp del">
        <pc:chgData name="" userId="07e4a257e33abea7" providerId="LiveId" clId="{B39DF445-02EA-4BEB-BFD9-0E0EDAF888FA}" dt="2020-08-18T06:25:05.011" v="1724" actId="2696"/>
        <pc:sldMkLst>
          <pc:docMk/>
          <pc:sldMk cId="2981913537" sldId="258"/>
        </pc:sldMkLst>
        <pc:spChg chg="add mod">
          <ac:chgData name="" userId="07e4a257e33abea7" providerId="LiveId" clId="{B39DF445-02EA-4BEB-BFD9-0E0EDAF888FA}" dt="2020-08-18T05:32:50.287" v="1528" actId="20577"/>
          <ac:spMkLst>
            <pc:docMk/>
            <pc:sldMk cId="2981913537" sldId="258"/>
            <ac:spMk id="3" creationId="{7D1E5B9C-C647-444F-A90B-E35D46D1380C}"/>
          </ac:spMkLst>
        </pc:spChg>
      </pc:sldChg>
      <pc:sldChg chg="addSp delSp modSp">
        <pc:chgData name="" userId="07e4a257e33abea7" providerId="LiveId" clId="{B39DF445-02EA-4BEB-BFD9-0E0EDAF888FA}" dt="2020-08-18T07:03:04.776" v="1981" actId="1076"/>
        <pc:sldMkLst>
          <pc:docMk/>
          <pc:sldMk cId="3217320412" sldId="259"/>
        </pc:sldMkLst>
        <pc:spChg chg="add del mod">
          <ac:chgData name="" userId="07e4a257e33abea7" providerId="LiveId" clId="{B39DF445-02EA-4BEB-BFD9-0E0EDAF888FA}" dt="2020-08-18T07:03:01.304" v="1980" actId="478"/>
          <ac:spMkLst>
            <pc:docMk/>
            <pc:sldMk cId="3217320412" sldId="259"/>
            <ac:spMk id="2" creationId="{96B45234-A632-4676-AA41-4FA9E6A28AED}"/>
          </ac:spMkLst>
        </pc:spChg>
        <pc:spChg chg="add mod">
          <ac:chgData name="" userId="07e4a257e33abea7" providerId="LiveId" clId="{B39DF445-02EA-4BEB-BFD9-0E0EDAF888FA}" dt="2020-08-18T07:02:37.441" v="1974" actId="14100"/>
          <ac:spMkLst>
            <pc:docMk/>
            <pc:sldMk cId="3217320412" sldId="259"/>
            <ac:spMk id="4" creationId="{D821D86F-BFE9-4A11-9CC2-7DFD95B3EE35}"/>
          </ac:spMkLst>
        </pc:spChg>
        <pc:picChg chg="add del mod modCrop">
          <ac:chgData name="" userId="07e4a257e33abea7" providerId="LiveId" clId="{B39DF445-02EA-4BEB-BFD9-0E0EDAF888FA}" dt="2020-08-18T07:03:04.776" v="1981" actId="1076"/>
          <ac:picMkLst>
            <pc:docMk/>
            <pc:sldMk cId="3217320412" sldId="259"/>
            <ac:picMk id="3" creationId="{6979BC0B-EBDD-46FA-8103-2BC2F821C3EA}"/>
          </ac:picMkLst>
        </pc:picChg>
      </pc:sldChg>
      <pc:sldChg chg="addSp delSp modSp">
        <pc:chgData name="" userId="07e4a257e33abea7" providerId="LiveId" clId="{B39DF445-02EA-4BEB-BFD9-0E0EDAF888FA}" dt="2020-08-18T04:28:01.583" v="207" actId="1035"/>
        <pc:sldMkLst>
          <pc:docMk/>
          <pc:sldMk cId="2750485295" sldId="260"/>
        </pc:sldMkLst>
        <pc:spChg chg="add del mod">
          <ac:chgData name="" userId="07e4a257e33abea7" providerId="LiveId" clId="{B39DF445-02EA-4BEB-BFD9-0E0EDAF888FA}" dt="2020-08-18T04:24:21.770" v="5" actId="478"/>
          <ac:spMkLst>
            <pc:docMk/>
            <pc:sldMk cId="2750485295" sldId="260"/>
            <ac:spMk id="2" creationId="{239CB63C-B775-460A-9294-282D4B6D5239}"/>
          </ac:spMkLst>
        </pc:spChg>
        <pc:spChg chg="add mod">
          <ac:chgData name="" userId="07e4a257e33abea7" providerId="LiveId" clId="{B39DF445-02EA-4BEB-BFD9-0E0EDAF888FA}" dt="2020-08-18T04:28:01.583" v="207" actId="1035"/>
          <ac:spMkLst>
            <pc:docMk/>
            <pc:sldMk cId="2750485295" sldId="260"/>
            <ac:spMk id="3" creationId="{84767FE7-66AA-49AF-B6E2-B928B912DB82}"/>
          </ac:spMkLst>
        </pc:spChg>
        <pc:picChg chg="mod">
          <ac:chgData name="" userId="07e4a257e33abea7" providerId="LiveId" clId="{B39DF445-02EA-4BEB-BFD9-0E0EDAF888FA}" dt="2020-08-18T04:28:01.583" v="207" actId="1035"/>
          <ac:picMkLst>
            <pc:docMk/>
            <pc:sldMk cId="2750485295" sldId="260"/>
            <ac:picMk id="4" creationId="{ADE49C36-41CB-4C4C-B1D9-793610E90752}"/>
          </ac:picMkLst>
        </pc:picChg>
        <pc:cxnChg chg="add mod">
          <ac:chgData name="" userId="07e4a257e33abea7" providerId="LiveId" clId="{B39DF445-02EA-4BEB-BFD9-0E0EDAF888FA}" dt="2020-08-18T04:28:01.583" v="207" actId="1035"/>
          <ac:cxnSpMkLst>
            <pc:docMk/>
            <pc:sldMk cId="2750485295" sldId="260"/>
            <ac:cxnSpMk id="5" creationId="{7E2CCE1B-44BB-41E1-A5BB-E78CA302F1AE}"/>
          </ac:cxnSpMkLst>
        </pc:cxnChg>
      </pc:sldChg>
      <pc:sldChg chg="modAnim">
        <pc:chgData name="" userId="07e4a257e33abea7" providerId="LiveId" clId="{B39DF445-02EA-4BEB-BFD9-0E0EDAF888FA}" dt="2020-08-19T02:38:18.352" v="9308"/>
        <pc:sldMkLst>
          <pc:docMk/>
          <pc:sldMk cId="1395690735" sldId="261"/>
        </pc:sldMkLst>
      </pc:sldChg>
      <pc:sldChg chg="modSp ord">
        <pc:chgData name="" userId="07e4a257e33abea7" providerId="LiveId" clId="{B39DF445-02EA-4BEB-BFD9-0E0EDAF888FA}" dt="2020-08-18T17:25:00.058" v="9265"/>
        <pc:sldMkLst>
          <pc:docMk/>
          <pc:sldMk cId="1450649583" sldId="262"/>
        </pc:sldMkLst>
        <pc:spChg chg="mod">
          <ac:chgData name="" userId="07e4a257e33abea7" providerId="LiveId" clId="{B39DF445-02EA-4BEB-BFD9-0E0EDAF888FA}" dt="2020-08-18T07:51:46.303" v="4855" actId="20577"/>
          <ac:spMkLst>
            <pc:docMk/>
            <pc:sldMk cId="1450649583" sldId="262"/>
            <ac:spMk id="3" creationId="{65035065-5E83-47BA-A960-2E8BCD48269D}"/>
          </ac:spMkLst>
        </pc:spChg>
      </pc:sldChg>
      <pc:sldChg chg="modSp ord modAnim modNotesTx">
        <pc:chgData name="" userId="07e4a257e33abea7" providerId="LiveId" clId="{B39DF445-02EA-4BEB-BFD9-0E0EDAF888FA}" dt="2020-08-19T02:30:34.732" v="9266"/>
        <pc:sldMkLst>
          <pc:docMk/>
          <pc:sldMk cId="4034249573" sldId="263"/>
        </pc:sldMkLst>
        <pc:spChg chg="mod">
          <ac:chgData name="" userId="07e4a257e33abea7" providerId="LiveId" clId="{B39DF445-02EA-4BEB-BFD9-0E0EDAF888FA}" dt="2020-08-18T16:15:53.197" v="8761" actId="20577"/>
          <ac:spMkLst>
            <pc:docMk/>
            <pc:sldMk cId="4034249573" sldId="263"/>
            <ac:spMk id="3" creationId="{1308B5F9-E73C-4CB2-B5AF-BA28285496DA}"/>
          </ac:spMkLst>
        </pc:spChg>
      </pc:sldChg>
      <pc:sldChg chg="modSp modAnim modNotesTx">
        <pc:chgData name="" userId="07e4a257e33abea7" providerId="LiveId" clId="{B39DF445-02EA-4BEB-BFD9-0E0EDAF888FA}" dt="2020-08-19T02:30:41.429" v="9267"/>
        <pc:sldMkLst>
          <pc:docMk/>
          <pc:sldMk cId="587873765" sldId="264"/>
        </pc:sldMkLst>
        <pc:spChg chg="mod">
          <ac:chgData name="" userId="07e4a257e33abea7" providerId="LiveId" clId="{B39DF445-02EA-4BEB-BFD9-0E0EDAF888FA}" dt="2020-08-18T16:23:00.755" v="8762" actId="20577"/>
          <ac:spMkLst>
            <pc:docMk/>
            <pc:sldMk cId="587873765" sldId="264"/>
            <ac:spMk id="3" creationId="{21E18162-8257-4C73-94C6-25A9DE079A95}"/>
          </ac:spMkLst>
        </pc:spChg>
      </pc:sldChg>
      <pc:sldChg chg="del ord">
        <pc:chgData name="" userId="07e4a257e33abea7" providerId="LiveId" clId="{B39DF445-02EA-4BEB-BFD9-0E0EDAF888FA}" dt="2020-08-18T07:28:13.657" v="3153" actId="2696"/>
        <pc:sldMkLst>
          <pc:docMk/>
          <pc:sldMk cId="2928216811" sldId="265"/>
        </pc:sldMkLst>
      </pc:sldChg>
      <pc:sldChg chg="del">
        <pc:chgData name="" userId="07e4a257e33abea7" providerId="LiveId" clId="{B39DF445-02EA-4BEB-BFD9-0E0EDAF888FA}" dt="2020-08-18T12:55:30.961" v="6926" actId="2696"/>
        <pc:sldMkLst>
          <pc:docMk/>
          <pc:sldMk cId="2494604398" sldId="266"/>
        </pc:sldMkLst>
      </pc:sldChg>
      <pc:sldChg chg="modSp ord modAnim">
        <pc:chgData name="" userId="07e4a257e33abea7" providerId="LiveId" clId="{B39DF445-02EA-4BEB-BFD9-0E0EDAF888FA}" dt="2020-08-19T02:37:31.645" v="9306"/>
        <pc:sldMkLst>
          <pc:docMk/>
          <pc:sldMk cId="3736095966" sldId="267"/>
        </pc:sldMkLst>
        <pc:spChg chg="mod">
          <ac:chgData name="" userId="07e4a257e33abea7" providerId="LiveId" clId="{B39DF445-02EA-4BEB-BFD9-0E0EDAF888FA}" dt="2020-08-19T02:37:14.347" v="9304" actId="27636"/>
          <ac:spMkLst>
            <pc:docMk/>
            <pc:sldMk cId="3736095966" sldId="267"/>
            <ac:spMk id="3" creationId="{21E18162-8257-4C73-94C6-25A9DE079A95}"/>
          </ac:spMkLst>
        </pc:spChg>
      </pc:sldChg>
      <pc:sldChg chg="del ord">
        <pc:chgData name="" userId="07e4a257e33abea7" providerId="LiveId" clId="{B39DF445-02EA-4BEB-BFD9-0E0EDAF888FA}" dt="2020-08-18T14:01:44.225" v="8727" actId="2696"/>
        <pc:sldMkLst>
          <pc:docMk/>
          <pc:sldMk cId="2103540800" sldId="268"/>
        </pc:sldMkLst>
      </pc:sldChg>
      <pc:sldChg chg="del">
        <pc:chgData name="" userId="07e4a257e33abea7" providerId="LiveId" clId="{B39DF445-02EA-4BEB-BFD9-0E0EDAF888FA}" dt="2020-08-18T12:55:43.744" v="6929" actId="2696"/>
        <pc:sldMkLst>
          <pc:docMk/>
          <pc:sldMk cId="2917145055" sldId="269"/>
        </pc:sldMkLst>
      </pc:sldChg>
      <pc:sldChg chg="addSp delSp modSp add del ord modAnim">
        <pc:chgData name="" userId="07e4a257e33abea7" providerId="LiveId" clId="{B39DF445-02EA-4BEB-BFD9-0E0EDAF888FA}" dt="2020-08-18T13:12:47.203" v="8084" actId="2696"/>
        <pc:sldMkLst>
          <pc:docMk/>
          <pc:sldMk cId="4010070425" sldId="270"/>
        </pc:sldMkLst>
        <pc:spChg chg="mod">
          <ac:chgData name="" userId="07e4a257e33abea7" providerId="LiveId" clId="{B39DF445-02EA-4BEB-BFD9-0E0EDAF888FA}" dt="2020-08-18T13:12:41.168" v="8082" actId="20577"/>
          <ac:spMkLst>
            <pc:docMk/>
            <pc:sldMk cId="4010070425" sldId="270"/>
            <ac:spMk id="2" creationId="{4EA8D3E2-D21F-4D6C-AE7F-51B7D1C6DC21}"/>
          </ac:spMkLst>
        </pc:spChg>
        <pc:spChg chg="mod">
          <ac:chgData name="" userId="07e4a257e33abea7" providerId="LiveId" clId="{B39DF445-02EA-4BEB-BFD9-0E0EDAF888FA}" dt="2020-08-18T13:01:25.781" v="7228" actId="14100"/>
          <ac:spMkLst>
            <pc:docMk/>
            <pc:sldMk cId="4010070425" sldId="270"/>
            <ac:spMk id="3" creationId="{F2530420-6E1B-47E9-B622-E8DE49D3CF21}"/>
          </ac:spMkLst>
        </pc:spChg>
        <pc:spChg chg="add mod">
          <ac:chgData name="" userId="07e4a257e33abea7" providerId="LiveId" clId="{B39DF445-02EA-4BEB-BFD9-0E0EDAF888FA}" dt="2020-08-18T13:01:30.742" v="7229" actId="14100"/>
          <ac:spMkLst>
            <pc:docMk/>
            <pc:sldMk cId="4010070425" sldId="270"/>
            <ac:spMk id="4" creationId="{7E0C9558-9DA9-43AB-8C79-2EF5E3CACAD0}"/>
          </ac:spMkLst>
        </pc:spChg>
        <pc:spChg chg="add del mod">
          <ac:chgData name="" userId="07e4a257e33abea7" providerId="LiveId" clId="{B39DF445-02EA-4BEB-BFD9-0E0EDAF888FA}" dt="2020-08-18T13:01:39.148" v="7231" actId="11529"/>
          <ac:spMkLst>
            <pc:docMk/>
            <pc:sldMk cId="4010070425" sldId="270"/>
            <ac:spMk id="5" creationId="{BF1EB47F-E2AE-4969-9B4F-6C0D1BCBA081}"/>
          </ac:spMkLst>
        </pc:spChg>
        <pc:spChg chg="add mod">
          <ac:chgData name="" userId="07e4a257e33abea7" providerId="LiveId" clId="{B39DF445-02EA-4BEB-BFD9-0E0EDAF888FA}" dt="2020-08-18T13:02:41.435" v="7258" actId="13822"/>
          <ac:spMkLst>
            <pc:docMk/>
            <pc:sldMk cId="4010070425" sldId="270"/>
            <ac:spMk id="6" creationId="{39C3DBF5-43AF-4F3D-8E01-B726495AA532}"/>
          </ac:spMkLst>
        </pc:spChg>
        <pc:spChg chg="add mod">
          <ac:chgData name="" userId="07e4a257e33abea7" providerId="LiveId" clId="{B39DF445-02EA-4BEB-BFD9-0E0EDAF888FA}" dt="2020-08-18T13:02:32.908" v="7257" actId="1076"/>
          <ac:spMkLst>
            <pc:docMk/>
            <pc:sldMk cId="4010070425" sldId="270"/>
            <ac:spMk id="7" creationId="{8CCB90B8-ED32-4C19-AAC7-DF5E476A3FDC}"/>
          </ac:spMkLst>
        </pc:spChg>
      </pc:sldChg>
      <pc:sldChg chg="modSp ord modAnim">
        <pc:chgData name="" userId="07e4a257e33abea7" providerId="LiveId" clId="{B39DF445-02EA-4BEB-BFD9-0E0EDAF888FA}" dt="2020-08-19T02:36:22.059" v="9280"/>
        <pc:sldMkLst>
          <pc:docMk/>
          <pc:sldMk cId="1788330649" sldId="271"/>
        </pc:sldMkLst>
        <pc:spChg chg="mod">
          <ac:chgData name="" userId="07e4a257e33abea7" providerId="LiveId" clId="{B39DF445-02EA-4BEB-BFD9-0E0EDAF888FA}" dt="2020-08-18T16:58:23.705" v="8931" actId="20577"/>
          <ac:spMkLst>
            <pc:docMk/>
            <pc:sldMk cId="1788330649" sldId="271"/>
            <ac:spMk id="3" creationId="{F2530420-6E1B-47E9-B622-E8DE49D3CF21}"/>
          </ac:spMkLst>
        </pc:spChg>
      </pc:sldChg>
      <pc:sldChg chg="modSp add ord modAnim">
        <pc:chgData name="" userId="07e4a257e33abea7" providerId="LiveId" clId="{B39DF445-02EA-4BEB-BFD9-0E0EDAF888FA}" dt="2020-08-19T02:36:16.510" v="9279"/>
        <pc:sldMkLst>
          <pc:docMk/>
          <pc:sldMk cId="2534623950" sldId="272"/>
        </pc:sldMkLst>
        <pc:spChg chg="mod">
          <ac:chgData name="" userId="07e4a257e33abea7" providerId="LiveId" clId="{B39DF445-02EA-4BEB-BFD9-0E0EDAF888FA}" dt="2020-08-18T05:10:47.093" v="257" actId="20577"/>
          <ac:spMkLst>
            <pc:docMk/>
            <pc:sldMk cId="2534623950" sldId="272"/>
            <ac:spMk id="2" creationId="{8AA4B4C3-1119-4B70-BE5A-985C6AFF1AF6}"/>
          </ac:spMkLst>
        </pc:spChg>
        <pc:spChg chg="mod">
          <ac:chgData name="" userId="07e4a257e33abea7" providerId="LiveId" clId="{B39DF445-02EA-4BEB-BFD9-0E0EDAF888FA}" dt="2020-08-18T05:11:41.620" v="407" actId="20577"/>
          <ac:spMkLst>
            <pc:docMk/>
            <pc:sldMk cId="2534623950" sldId="272"/>
            <ac:spMk id="3" creationId="{78FE58E1-1B6F-4D69-94DF-E7FA0430AB50}"/>
          </ac:spMkLst>
        </pc:spChg>
      </pc:sldChg>
      <pc:sldChg chg="modSp add ord">
        <pc:chgData name="" userId="07e4a257e33abea7" providerId="LiveId" clId="{B39DF445-02EA-4BEB-BFD9-0E0EDAF888FA}" dt="2020-08-18T05:26:54.991" v="1229" actId="207"/>
        <pc:sldMkLst>
          <pc:docMk/>
          <pc:sldMk cId="341095808" sldId="273"/>
        </pc:sldMkLst>
        <pc:spChg chg="mod">
          <ac:chgData name="" userId="07e4a257e33abea7" providerId="LiveId" clId="{B39DF445-02EA-4BEB-BFD9-0E0EDAF888FA}" dt="2020-08-18T05:24:26.009" v="1047" actId="20577"/>
          <ac:spMkLst>
            <pc:docMk/>
            <pc:sldMk cId="341095808" sldId="273"/>
            <ac:spMk id="2" creationId="{4E8524C3-3B32-4393-9337-7680C6120000}"/>
          </ac:spMkLst>
        </pc:spChg>
        <pc:spChg chg="mod">
          <ac:chgData name="" userId="07e4a257e33abea7" providerId="LiveId" clId="{B39DF445-02EA-4BEB-BFD9-0E0EDAF888FA}" dt="2020-08-18T05:26:54.991" v="1229" actId="207"/>
          <ac:spMkLst>
            <pc:docMk/>
            <pc:sldMk cId="341095808" sldId="273"/>
            <ac:spMk id="3" creationId="{775E603C-1425-45F6-B100-724ABE6B3D99}"/>
          </ac:spMkLst>
        </pc:spChg>
      </pc:sldChg>
      <pc:sldChg chg="modSp add ord modAnim">
        <pc:chgData name="" userId="07e4a257e33abea7" providerId="LiveId" clId="{B39DF445-02EA-4BEB-BFD9-0E0EDAF888FA}" dt="2020-08-18T13:44:49.467" v="8516"/>
        <pc:sldMkLst>
          <pc:docMk/>
          <pc:sldMk cId="3996352655" sldId="274"/>
        </pc:sldMkLst>
        <pc:picChg chg="mod">
          <ac:chgData name="" userId="07e4a257e33abea7" providerId="LiveId" clId="{B39DF445-02EA-4BEB-BFD9-0E0EDAF888FA}" dt="2020-08-18T06:19:37.677" v="1566" actId="1076"/>
          <ac:picMkLst>
            <pc:docMk/>
            <pc:sldMk cId="3996352655" sldId="274"/>
            <ac:picMk id="4" creationId="{E77BE23C-4AC8-431B-9104-E34822CCD02C}"/>
          </ac:picMkLst>
        </pc:picChg>
      </pc:sldChg>
      <pc:sldChg chg="addSp delSp modSp add setBg modAnim">
        <pc:chgData name="" userId="07e4a257e33abea7" providerId="LiveId" clId="{B39DF445-02EA-4BEB-BFD9-0E0EDAF888FA}" dt="2020-08-18T16:24:52.762" v="8763" actId="14861"/>
        <pc:sldMkLst>
          <pc:docMk/>
          <pc:sldMk cId="125173359" sldId="275"/>
        </pc:sldMkLst>
        <pc:spChg chg="del mod topLvl">
          <ac:chgData name="" userId="07e4a257e33abea7" providerId="LiveId" clId="{B39DF445-02EA-4BEB-BFD9-0E0EDAF888FA}" dt="2020-08-18T06:31:46.976" v="1813" actId="478"/>
          <ac:spMkLst>
            <pc:docMk/>
            <pc:sldMk cId="125173359" sldId="275"/>
            <ac:spMk id="5" creationId="{1AAEE6F1-1EDE-429D-A3B5-D11C63402A72}"/>
          </ac:spMkLst>
        </pc:spChg>
        <pc:spChg chg="mod topLvl">
          <ac:chgData name="" userId="07e4a257e33abea7" providerId="LiveId" clId="{B39DF445-02EA-4BEB-BFD9-0E0EDAF888FA}" dt="2020-08-18T06:33:17.413" v="1831" actId="164"/>
          <ac:spMkLst>
            <pc:docMk/>
            <pc:sldMk cId="125173359" sldId="275"/>
            <ac:spMk id="6" creationId="{AA09B061-5421-4C7D-9BAA-D1A683DBA457}"/>
          </ac:spMkLst>
        </pc:spChg>
        <pc:spChg chg="mod topLvl">
          <ac:chgData name="" userId="07e4a257e33abea7" providerId="LiveId" clId="{B39DF445-02EA-4BEB-BFD9-0E0EDAF888FA}" dt="2020-08-18T06:33:17.413" v="1831" actId="164"/>
          <ac:spMkLst>
            <pc:docMk/>
            <pc:sldMk cId="125173359" sldId="275"/>
            <ac:spMk id="7" creationId="{24E6D993-4227-41EE-A07D-DF06EAA32CAA}"/>
          </ac:spMkLst>
        </pc:spChg>
        <pc:spChg chg="mod topLvl">
          <ac:chgData name="" userId="07e4a257e33abea7" providerId="LiveId" clId="{B39DF445-02EA-4BEB-BFD9-0E0EDAF888FA}" dt="2020-08-18T06:33:17.413" v="1831" actId="164"/>
          <ac:spMkLst>
            <pc:docMk/>
            <pc:sldMk cId="125173359" sldId="275"/>
            <ac:spMk id="8" creationId="{42CCF065-74B9-4EA9-AC2D-54826D77DAB4}"/>
          </ac:spMkLst>
        </pc:spChg>
        <pc:spChg chg="mod topLvl">
          <ac:chgData name="" userId="07e4a257e33abea7" providerId="LiveId" clId="{B39DF445-02EA-4BEB-BFD9-0E0EDAF888FA}" dt="2020-08-18T06:33:20.860" v="1832" actId="164"/>
          <ac:spMkLst>
            <pc:docMk/>
            <pc:sldMk cId="125173359" sldId="275"/>
            <ac:spMk id="9" creationId="{44B9199E-BC2C-4C33-ACB7-23D15C8038D3}"/>
          </ac:spMkLst>
        </pc:spChg>
        <pc:spChg chg="mod topLvl">
          <ac:chgData name="" userId="07e4a257e33abea7" providerId="LiveId" clId="{B39DF445-02EA-4BEB-BFD9-0E0EDAF888FA}" dt="2020-08-18T06:33:20.860" v="1832" actId="164"/>
          <ac:spMkLst>
            <pc:docMk/>
            <pc:sldMk cId="125173359" sldId="275"/>
            <ac:spMk id="10" creationId="{143FF928-71C8-42C8-9C84-02462535E409}"/>
          </ac:spMkLst>
        </pc:spChg>
        <pc:spChg chg="mod topLvl">
          <ac:chgData name="" userId="07e4a257e33abea7" providerId="LiveId" clId="{B39DF445-02EA-4BEB-BFD9-0E0EDAF888FA}" dt="2020-08-18T06:33:23.434" v="1833" actId="164"/>
          <ac:spMkLst>
            <pc:docMk/>
            <pc:sldMk cId="125173359" sldId="275"/>
            <ac:spMk id="11" creationId="{4A8A5F0D-9CF2-4DFC-B134-920B0BE39C7A}"/>
          </ac:spMkLst>
        </pc:spChg>
        <pc:spChg chg="mod topLvl">
          <ac:chgData name="" userId="07e4a257e33abea7" providerId="LiveId" clId="{B39DF445-02EA-4BEB-BFD9-0E0EDAF888FA}" dt="2020-08-18T06:33:23.434" v="1833" actId="164"/>
          <ac:spMkLst>
            <pc:docMk/>
            <pc:sldMk cId="125173359" sldId="275"/>
            <ac:spMk id="12" creationId="{AA597472-020D-4036-8646-2F2BD8C5512F}"/>
          </ac:spMkLst>
        </pc:spChg>
        <pc:spChg chg="mod topLvl">
          <ac:chgData name="" userId="07e4a257e33abea7" providerId="LiveId" clId="{B39DF445-02EA-4BEB-BFD9-0E0EDAF888FA}" dt="2020-08-18T16:24:52.762" v="8763" actId="14861"/>
          <ac:spMkLst>
            <pc:docMk/>
            <pc:sldMk cId="125173359" sldId="275"/>
            <ac:spMk id="13" creationId="{4AF180B4-4B9F-4CC0-98C4-B85ACFE6AF6D}"/>
          </ac:spMkLst>
        </pc:spChg>
        <pc:spChg chg="mod topLvl">
          <ac:chgData name="" userId="07e4a257e33abea7" providerId="LiveId" clId="{B39DF445-02EA-4BEB-BFD9-0E0EDAF888FA}" dt="2020-08-18T06:33:39.787" v="1834" actId="164"/>
          <ac:spMkLst>
            <pc:docMk/>
            <pc:sldMk cId="125173359" sldId="275"/>
            <ac:spMk id="14" creationId="{30CC440D-DB76-4E1E-B62B-D08B955BE42D}"/>
          </ac:spMkLst>
        </pc:spChg>
        <pc:spChg chg="mod topLvl">
          <ac:chgData name="" userId="07e4a257e33abea7" providerId="LiveId" clId="{B39DF445-02EA-4BEB-BFD9-0E0EDAF888FA}" dt="2020-08-18T06:33:39.787" v="1834" actId="164"/>
          <ac:spMkLst>
            <pc:docMk/>
            <pc:sldMk cId="125173359" sldId="275"/>
            <ac:spMk id="15" creationId="{05C963B0-C8B4-444B-9647-40D9F171F0D5}"/>
          </ac:spMkLst>
        </pc:spChg>
        <pc:spChg chg="mod topLvl">
          <ac:chgData name="" userId="07e4a257e33abea7" providerId="LiveId" clId="{B39DF445-02EA-4BEB-BFD9-0E0EDAF888FA}" dt="2020-08-18T06:33:39.787" v="1834" actId="164"/>
          <ac:spMkLst>
            <pc:docMk/>
            <pc:sldMk cId="125173359" sldId="275"/>
            <ac:spMk id="16" creationId="{823D8195-2FEC-4144-BDC2-43A89C5DBDC8}"/>
          </ac:spMkLst>
        </pc:spChg>
        <pc:spChg chg="mod topLvl">
          <ac:chgData name="" userId="07e4a257e33abea7" providerId="LiveId" clId="{B39DF445-02EA-4BEB-BFD9-0E0EDAF888FA}" dt="2020-08-18T06:33:39.787" v="1834" actId="164"/>
          <ac:spMkLst>
            <pc:docMk/>
            <pc:sldMk cId="125173359" sldId="275"/>
            <ac:spMk id="17" creationId="{4B553537-79E2-460E-805C-6ECF6A680BEA}"/>
          </ac:spMkLst>
        </pc:spChg>
        <pc:spChg chg="mod topLvl">
          <ac:chgData name="" userId="07e4a257e33abea7" providerId="LiveId" clId="{B39DF445-02EA-4BEB-BFD9-0E0EDAF888FA}" dt="2020-08-18T06:33:39.787" v="1834" actId="164"/>
          <ac:spMkLst>
            <pc:docMk/>
            <pc:sldMk cId="125173359" sldId="275"/>
            <ac:spMk id="18" creationId="{B4E742C7-F2B3-45EA-8248-896CA0B2A061}"/>
          </ac:spMkLst>
        </pc:spChg>
        <pc:spChg chg="mod topLvl">
          <ac:chgData name="" userId="07e4a257e33abea7" providerId="LiveId" clId="{B39DF445-02EA-4BEB-BFD9-0E0EDAF888FA}" dt="2020-08-18T06:33:39.787" v="1834" actId="164"/>
          <ac:spMkLst>
            <pc:docMk/>
            <pc:sldMk cId="125173359" sldId="275"/>
            <ac:spMk id="19" creationId="{9DF4BE17-CF5F-4ABB-BA84-45DA46E50D13}"/>
          </ac:spMkLst>
        </pc:spChg>
        <pc:spChg chg="mod topLvl">
          <ac:chgData name="" userId="07e4a257e33abea7" providerId="LiveId" clId="{B39DF445-02EA-4BEB-BFD9-0E0EDAF888FA}" dt="2020-08-18T06:33:39.787" v="1834" actId="164"/>
          <ac:spMkLst>
            <pc:docMk/>
            <pc:sldMk cId="125173359" sldId="275"/>
            <ac:spMk id="20" creationId="{9FE491D0-CF1A-4BF2-83AD-FF5D1EE96E6B}"/>
          </ac:spMkLst>
        </pc:spChg>
        <pc:spChg chg="mod topLvl">
          <ac:chgData name="" userId="07e4a257e33abea7" providerId="LiveId" clId="{B39DF445-02EA-4BEB-BFD9-0E0EDAF888FA}" dt="2020-08-18T06:33:39.787" v="1834" actId="164"/>
          <ac:spMkLst>
            <pc:docMk/>
            <pc:sldMk cId="125173359" sldId="275"/>
            <ac:spMk id="21" creationId="{5310F0CF-FB20-4D65-BD3C-250530B2126B}"/>
          </ac:spMkLst>
        </pc:spChg>
        <pc:spChg chg="mod topLvl">
          <ac:chgData name="" userId="07e4a257e33abea7" providerId="LiveId" clId="{B39DF445-02EA-4BEB-BFD9-0E0EDAF888FA}" dt="2020-08-18T06:33:39.787" v="1834" actId="164"/>
          <ac:spMkLst>
            <pc:docMk/>
            <pc:sldMk cId="125173359" sldId="275"/>
            <ac:spMk id="22" creationId="{C8DB3330-C163-46A9-BC93-54E3FF647602}"/>
          </ac:spMkLst>
        </pc:spChg>
        <pc:spChg chg="mod topLvl">
          <ac:chgData name="" userId="07e4a257e33abea7" providerId="LiveId" clId="{B39DF445-02EA-4BEB-BFD9-0E0EDAF888FA}" dt="2020-08-18T06:33:39.787" v="1834" actId="164"/>
          <ac:spMkLst>
            <pc:docMk/>
            <pc:sldMk cId="125173359" sldId="275"/>
            <ac:spMk id="23" creationId="{09134D7C-3B61-41AB-A3B4-AD13BCB2F57A}"/>
          </ac:spMkLst>
        </pc:spChg>
        <pc:spChg chg="mod topLvl">
          <ac:chgData name="" userId="07e4a257e33abea7" providerId="LiveId" clId="{B39DF445-02EA-4BEB-BFD9-0E0EDAF888FA}" dt="2020-08-18T06:33:43.320" v="1835" actId="164"/>
          <ac:spMkLst>
            <pc:docMk/>
            <pc:sldMk cId="125173359" sldId="275"/>
            <ac:spMk id="24" creationId="{8DF27B49-3CD3-4BF8-937C-9C9E79182501}"/>
          </ac:spMkLst>
        </pc:spChg>
        <pc:spChg chg="mod topLvl">
          <ac:chgData name="" userId="07e4a257e33abea7" providerId="LiveId" clId="{B39DF445-02EA-4BEB-BFD9-0E0EDAF888FA}" dt="2020-08-18T06:33:43.320" v="1835" actId="164"/>
          <ac:spMkLst>
            <pc:docMk/>
            <pc:sldMk cId="125173359" sldId="275"/>
            <ac:spMk id="25" creationId="{845E5061-01F4-40D8-9B56-AF5DD8DCEF38}"/>
          </ac:spMkLst>
        </pc:spChg>
        <pc:spChg chg="mod topLvl">
          <ac:chgData name="" userId="07e4a257e33abea7" providerId="LiveId" clId="{B39DF445-02EA-4BEB-BFD9-0E0EDAF888FA}" dt="2020-08-18T06:33:43.320" v="1835" actId="164"/>
          <ac:spMkLst>
            <pc:docMk/>
            <pc:sldMk cId="125173359" sldId="275"/>
            <ac:spMk id="26" creationId="{B63F479A-9206-407A-87D2-2E32355E03E1}"/>
          </ac:spMkLst>
        </pc:spChg>
        <pc:spChg chg="mod topLvl">
          <ac:chgData name="" userId="07e4a257e33abea7" providerId="LiveId" clId="{B39DF445-02EA-4BEB-BFD9-0E0EDAF888FA}" dt="2020-08-18T06:33:48.394" v="1836" actId="164"/>
          <ac:spMkLst>
            <pc:docMk/>
            <pc:sldMk cId="125173359" sldId="275"/>
            <ac:spMk id="27" creationId="{A22C223C-B33A-4B21-97E3-C3846F7DED2A}"/>
          </ac:spMkLst>
        </pc:spChg>
        <pc:spChg chg="mod topLvl">
          <ac:chgData name="" userId="07e4a257e33abea7" providerId="LiveId" clId="{B39DF445-02EA-4BEB-BFD9-0E0EDAF888FA}" dt="2020-08-18T06:33:48.394" v="1836" actId="164"/>
          <ac:spMkLst>
            <pc:docMk/>
            <pc:sldMk cId="125173359" sldId="275"/>
            <ac:spMk id="28" creationId="{972ED0A8-03B2-4359-A906-9362BF57FB30}"/>
          </ac:spMkLst>
        </pc:spChg>
        <pc:spChg chg="mod topLvl">
          <ac:chgData name="" userId="07e4a257e33abea7" providerId="LiveId" clId="{B39DF445-02EA-4BEB-BFD9-0E0EDAF888FA}" dt="2020-08-18T06:33:51.541" v="1837" actId="164"/>
          <ac:spMkLst>
            <pc:docMk/>
            <pc:sldMk cId="125173359" sldId="275"/>
            <ac:spMk id="29" creationId="{1C53B1B7-61E9-4A08-981F-4E900EA6954F}"/>
          </ac:spMkLst>
        </pc:spChg>
        <pc:spChg chg="mod topLvl">
          <ac:chgData name="" userId="07e4a257e33abea7" providerId="LiveId" clId="{B39DF445-02EA-4BEB-BFD9-0E0EDAF888FA}" dt="2020-08-18T06:33:51.541" v="1837" actId="164"/>
          <ac:spMkLst>
            <pc:docMk/>
            <pc:sldMk cId="125173359" sldId="275"/>
            <ac:spMk id="30" creationId="{70C8185B-8B63-461F-9F1C-966DEB155DD3}"/>
          </ac:spMkLst>
        </pc:spChg>
        <pc:spChg chg="mod topLvl">
          <ac:chgData name="" userId="07e4a257e33abea7" providerId="LiveId" clId="{B39DF445-02EA-4BEB-BFD9-0E0EDAF888FA}" dt="2020-08-18T06:33:54.808" v="1838" actId="164"/>
          <ac:spMkLst>
            <pc:docMk/>
            <pc:sldMk cId="125173359" sldId="275"/>
            <ac:spMk id="31" creationId="{652CDF61-1B22-4728-B6AB-784563E52FF3}"/>
          </ac:spMkLst>
        </pc:spChg>
        <pc:spChg chg="mod topLvl">
          <ac:chgData name="" userId="07e4a257e33abea7" providerId="LiveId" clId="{B39DF445-02EA-4BEB-BFD9-0E0EDAF888FA}" dt="2020-08-18T06:33:54.808" v="1838" actId="164"/>
          <ac:spMkLst>
            <pc:docMk/>
            <pc:sldMk cId="125173359" sldId="275"/>
            <ac:spMk id="32" creationId="{B7B483DE-8926-4D5F-8F3F-166580ACCAB5}"/>
          </ac:spMkLst>
        </pc:spChg>
        <pc:spChg chg="mod topLvl">
          <ac:chgData name="" userId="07e4a257e33abea7" providerId="LiveId" clId="{B39DF445-02EA-4BEB-BFD9-0E0EDAF888FA}" dt="2020-08-18T06:33:54.808" v="1838" actId="164"/>
          <ac:spMkLst>
            <pc:docMk/>
            <pc:sldMk cId="125173359" sldId="275"/>
            <ac:spMk id="33" creationId="{6926ED2F-C6B3-422D-9194-D6C31918AB3C}"/>
          </ac:spMkLst>
        </pc:spChg>
        <pc:spChg chg="mod topLvl">
          <ac:chgData name="" userId="07e4a257e33abea7" providerId="LiveId" clId="{B39DF445-02EA-4BEB-BFD9-0E0EDAF888FA}" dt="2020-08-18T06:33:54.808" v="1838" actId="164"/>
          <ac:spMkLst>
            <pc:docMk/>
            <pc:sldMk cId="125173359" sldId="275"/>
            <ac:spMk id="34" creationId="{F029750C-0C9A-4E19-B7D9-0B33DD8B602D}"/>
          </ac:spMkLst>
        </pc:spChg>
        <pc:spChg chg="mod topLvl">
          <ac:chgData name="" userId="07e4a257e33abea7" providerId="LiveId" clId="{B39DF445-02EA-4BEB-BFD9-0E0EDAF888FA}" dt="2020-08-18T06:33:54.808" v="1838" actId="164"/>
          <ac:spMkLst>
            <pc:docMk/>
            <pc:sldMk cId="125173359" sldId="275"/>
            <ac:spMk id="35" creationId="{EF591CCE-7554-4DDD-B62F-58BF87B39931}"/>
          </ac:spMkLst>
        </pc:spChg>
        <pc:spChg chg="mod topLvl">
          <ac:chgData name="" userId="07e4a257e33abea7" providerId="LiveId" clId="{B39DF445-02EA-4BEB-BFD9-0E0EDAF888FA}" dt="2020-08-18T06:33:54.808" v="1838" actId="164"/>
          <ac:spMkLst>
            <pc:docMk/>
            <pc:sldMk cId="125173359" sldId="275"/>
            <ac:spMk id="36" creationId="{66A3052A-E191-43C7-9602-8D237ABEF3CA}"/>
          </ac:spMkLst>
        </pc:spChg>
        <pc:spChg chg="mod topLvl">
          <ac:chgData name="" userId="07e4a257e33abea7" providerId="LiveId" clId="{B39DF445-02EA-4BEB-BFD9-0E0EDAF888FA}" dt="2020-08-18T06:33:54.808" v="1838" actId="164"/>
          <ac:spMkLst>
            <pc:docMk/>
            <pc:sldMk cId="125173359" sldId="275"/>
            <ac:spMk id="37" creationId="{1583ECE7-5D70-4D4E-A232-B343EC726026}"/>
          </ac:spMkLst>
        </pc:spChg>
        <pc:spChg chg="mod topLvl">
          <ac:chgData name="" userId="07e4a257e33abea7" providerId="LiveId" clId="{B39DF445-02EA-4BEB-BFD9-0E0EDAF888FA}" dt="2020-08-18T06:33:54.808" v="1838" actId="164"/>
          <ac:spMkLst>
            <pc:docMk/>
            <pc:sldMk cId="125173359" sldId="275"/>
            <ac:spMk id="38" creationId="{51440FA2-CB38-4637-9F05-681CBC46DA79}"/>
          </ac:spMkLst>
        </pc:spChg>
        <pc:spChg chg="mod topLvl">
          <ac:chgData name="" userId="07e4a257e33abea7" providerId="LiveId" clId="{B39DF445-02EA-4BEB-BFD9-0E0EDAF888FA}" dt="2020-08-18T06:33:54.808" v="1838" actId="164"/>
          <ac:spMkLst>
            <pc:docMk/>
            <pc:sldMk cId="125173359" sldId="275"/>
            <ac:spMk id="39" creationId="{C10B66F2-0244-4336-9400-622CBB5FEC36}"/>
          </ac:spMkLst>
        </pc:spChg>
        <pc:spChg chg="mod topLvl">
          <ac:chgData name="" userId="07e4a257e33abea7" providerId="LiveId" clId="{B39DF445-02EA-4BEB-BFD9-0E0EDAF888FA}" dt="2020-08-18T06:33:54.808" v="1838" actId="164"/>
          <ac:spMkLst>
            <pc:docMk/>
            <pc:sldMk cId="125173359" sldId="275"/>
            <ac:spMk id="40" creationId="{479D3053-BB80-4369-B433-D372BDAE0BBC}"/>
          </ac:spMkLst>
        </pc:spChg>
        <pc:spChg chg="mod topLvl">
          <ac:chgData name="" userId="07e4a257e33abea7" providerId="LiveId" clId="{B39DF445-02EA-4BEB-BFD9-0E0EDAF888FA}" dt="2020-08-18T06:33:57.941" v="1839" actId="164"/>
          <ac:spMkLst>
            <pc:docMk/>
            <pc:sldMk cId="125173359" sldId="275"/>
            <ac:spMk id="41" creationId="{CBEEEBA7-FCDD-4E3F-A307-01B23EBA99D0}"/>
          </ac:spMkLst>
        </pc:spChg>
        <pc:spChg chg="mod topLvl">
          <ac:chgData name="" userId="07e4a257e33abea7" providerId="LiveId" clId="{B39DF445-02EA-4BEB-BFD9-0E0EDAF888FA}" dt="2020-08-18T06:33:57.941" v="1839" actId="164"/>
          <ac:spMkLst>
            <pc:docMk/>
            <pc:sldMk cId="125173359" sldId="275"/>
            <ac:spMk id="42" creationId="{CE92E4AE-06BB-4AE3-AC73-0F2513F86236}"/>
          </ac:spMkLst>
        </pc:spChg>
        <pc:spChg chg="mod topLvl">
          <ac:chgData name="" userId="07e4a257e33abea7" providerId="LiveId" clId="{B39DF445-02EA-4BEB-BFD9-0E0EDAF888FA}" dt="2020-08-18T16:24:52.762" v="8763" actId="14861"/>
          <ac:spMkLst>
            <pc:docMk/>
            <pc:sldMk cId="125173359" sldId="275"/>
            <ac:spMk id="43" creationId="{8DCE3A06-B39B-4546-BD98-D3745C674FF5}"/>
          </ac:spMkLst>
        </pc:spChg>
        <pc:spChg chg="mod topLvl">
          <ac:chgData name="" userId="07e4a257e33abea7" providerId="LiveId" clId="{B39DF445-02EA-4BEB-BFD9-0E0EDAF888FA}" dt="2020-08-18T16:24:52.762" v="8763" actId="14861"/>
          <ac:spMkLst>
            <pc:docMk/>
            <pc:sldMk cId="125173359" sldId="275"/>
            <ac:spMk id="44" creationId="{3EF742E4-57E2-40DA-A922-5BA9641B68F3}"/>
          </ac:spMkLst>
        </pc:spChg>
        <pc:spChg chg="mod topLvl">
          <ac:chgData name="" userId="07e4a257e33abea7" providerId="LiveId" clId="{B39DF445-02EA-4BEB-BFD9-0E0EDAF888FA}" dt="2020-08-18T16:24:52.762" v="8763" actId="14861"/>
          <ac:spMkLst>
            <pc:docMk/>
            <pc:sldMk cId="125173359" sldId="275"/>
            <ac:spMk id="45" creationId="{DE2A41E7-F7F2-48B0-B5DE-F14F6B7A0CF1}"/>
          </ac:spMkLst>
        </pc:spChg>
        <pc:spChg chg="mod topLvl">
          <ac:chgData name="" userId="07e4a257e33abea7" providerId="LiveId" clId="{B39DF445-02EA-4BEB-BFD9-0E0EDAF888FA}" dt="2020-08-18T06:34:17.501" v="1840" actId="164"/>
          <ac:spMkLst>
            <pc:docMk/>
            <pc:sldMk cId="125173359" sldId="275"/>
            <ac:spMk id="46" creationId="{5421AEA0-5AB0-46C8-BEB8-C7B1C3916A3A}"/>
          </ac:spMkLst>
        </pc:spChg>
        <pc:spChg chg="mod topLvl">
          <ac:chgData name="" userId="07e4a257e33abea7" providerId="LiveId" clId="{B39DF445-02EA-4BEB-BFD9-0E0EDAF888FA}" dt="2020-08-18T06:34:17.501" v="1840" actId="164"/>
          <ac:spMkLst>
            <pc:docMk/>
            <pc:sldMk cId="125173359" sldId="275"/>
            <ac:spMk id="47" creationId="{4A146ED7-CF2B-40FE-96D6-B18BF44CB20A}"/>
          </ac:spMkLst>
        </pc:spChg>
        <pc:spChg chg="mod topLvl">
          <ac:chgData name="" userId="07e4a257e33abea7" providerId="LiveId" clId="{B39DF445-02EA-4BEB-BFD9-0E0EDAF888FA}" dt="2020-08-18T06:34:17.501" v="1840" actId="164"/>
          <ac:spMkLst>
            <pc:docMk/>
            <pc:sldMk cId="125173359" sldId="275"/>
            <ac:spMk id="48" creationId="{55E18A25-2B14-4734-AA4E-9B3DC9FA75D3}"/>
          </ac:spMkLst>
        </pc:spChg>
        <pc:spChg chg="mod topLvl">
          <ac:chgData name="" userId="07e4a257e33abea7" providerId="LiveId" clId="{B39DF445-02EA-4BEB-BFD9-0E0EDAF888FA}" dt="2020-08-18T06:34:25.432" v="1841" actId="164"/>
          <ac:spMkLst>
            <pc:docMk/>
            <pc:sldMk cId="125173359" sldId="275"/>
            <ac:spMk id="49" creationId="{89D59CE2-2897-4ABD-BBD6-7A23731066E9}"/>
          </ac:spMkLst>
        </pc:spChg>
        <pc:spChg chg="mod topLvl">
          <ac:chgData name="" userId="07e4a257e33abea7" providerId="LiveId" clId="{B39DF445-02EA-4BEB-BFD9-0E0EDAF888FA}" dt="2020-08-18T06:34:25.432" v="1841" actId="164"/>
          <ac:spMkLst>
            <pc:docMk/>
            <pc:sldMk cId="125173359" sldId="275"/>
            <ac:spMk id="50" creationId="{11F82D14-2F85-4057-9C6F-AD694AA7AF39}"/>
          </ac:spMkLst>
        </pc:spChg>
        <pc:spChg chg="mod topLvl">
          <ac:chgData name="" userId="07e4a257e33abea7" providerId="LiveId" clId="{B39DF445-02EA-4BEB-BFD9-0E0EDAF888FA}" dt="2020-08-18T06:34:25.432" v="1841" actId="164"/>
          <ac:spMkLst>
            <pc:docMk/>
            <pc:sldMk cId="125173359" sldId="275"/>
            <ac:spMk id="51" creationId="{E6D8D803-55CE-4606-8495-824CB3C9DCB0}"/>
          </ac:spMkLst>
        </pc:spChg>
        <pc:spChg chg="mod topLvl">
          <ac:chgData name="" userId="07e4a257e33abea7" providerId="LiveId" clId="{B39DF445-02EA-4BEB-BFD9-0E0EDAF888FA}" dt="2020-08-18T06:34:25.432" v="1841" actId="164"/>
          <ac:spMkLst>
            <pc:docMk/>
            <pc:sldMk cId="125173359" sldId="275"/>
            <ac:spMk id="52" creationId="{D5A5B27E-FC88-429E-8523-7C08FB5C604C}"/>
          </ac:spMkLst>
        </pc:spChg>
        <pc:spChg chg="mod topLvl">
          <ac:chgData name="" userId="07e4a257e33abea7" providerId="LiveId" clId="{B39DF445-02EA-4BEB-BFD9-0E0EDAF888FA}" dt="2020-08-18T06:34:25.432" v="1841" actId="164"/>
          <ac:spMkLst>
            <pc:docMk/>
            <pc:sldMk cId="125173359" sldId="275"/>
            <ac:spMk id="53" creationId="{FB464382-0B2E-48A0-8FCA-52676D922ACD}"/>
          </ac:spMkLst>
        </pc:spChg>
        <pc:spChg chg="mod topLvl">
          <ac:chgData name="" userId="07e4a257e33abea7" providerId="LiveId" clId="{B39DF445-02EA-4BEB-BFD9-0E0EDAF888FA}" dt="2020-08-18T06:34:25.432" v="1841" actId="164"/>
          <ac:spMkLst>
            <pc:docMk/>
            <pc:sldMk cId="125173359" sldId="275"/>
            <ac:spMk id="54" creationId="{E0656A35-3C7E-4C46-BA00-390752E89DC8}"/>
          </ac:spMkLst>
        </pc:spChg>
        <pc:spChg chg="mod topLvl">
          <ac:chgData name="" userId="07e4a257e33abea7" providerId="LiveId" clId="{B39DF445-02EA-4BEB-BFD9-0E0EDAF888FA}" dt="2020-08-18T06:34:25.432" v="1841" actId="164"/>
          <ac:spMkLst>
            <pc:docMk/>
            <pc:sldMk cId="125173359" sldId="275"/>
            <ac:spMk id="55" creationId="{63EE4A47-212E-40FC-B4CF-63DFDAA38F45}"/>
          </ac:spMkLst>
        </pc:spChg>
        <pc:spChg chg="mod topLvl">
          <ac:chgData name="" userId="07e4a257e33abea7" providerId="LiveId" clId="{B39DF445-02EA-4BEB-BFD9-0E0EDAF888FA}" dt="2020-08-18T06:33:01.599" v="1826" actId="164"/>
          <ac:spMkLst>
            <pc:docMk/>
            <pc:sldMk cId="125173359" sldId="275"/>
            <ac:spMk id="56" creationId="{67709D8C-E7A5-4976-8DA0-09BC610015FC}"/>
          </ac:spMkLst>
        </pc:spChg>
        <pc:spChg chg="mod topLvl">
          <ac:chgData name="" userId="07e4a257e33abea7" providerId="LiveId" clId="{B39DF445-02EA-4BEB-BFD9-0E0EDAF888FA}" dt="2020-08-18T06:33:01.599" v="1826" actId="164"/>
          <ac:spMkLst>
            <pc:docMk/>
            <pc:sldMk cId="125173359" sldId="275"/>
            <ac:spMk id="57" creationId="{4D851E8F-BDB9-4C67-A8A2-B480118F2AA5}"/>
          </ac:spMkLst>
        </pc:spChg>
        <pc:spChg chg="mod topLvl">
          <ac:chgData name="" userId="07e4a257e33abea7" providerId="LiveId" clId="{B39DF445-02EA-4BEB-BFD9-0E0EDAF888FA}" dt="2020-08-18T06:33:04.445" v="1827" actId="164"/>
          <ac:spMkLst>
            <pc:docMk/>
            <pc:sldMk cId="125173359" sldId="275"/>
            <ac:spMk id="58" creationId="{1907AFA8-6A56-45FD-A3EE-3F3D780DF805}"/>
          </ac:spMkLst>
        </pc:spChg>
        <pc:spChg chg="mod topLvl">
          <ac:chgData name="" userId="07e4a257e33abea7" providerId="LiveId" clId="{B39DF445-02EA-4BEB-BFD9-0E0EDAF888FA}" dt="2020-08-18T06:33:04.445" v="1827" actId="164"/>
          <ac:spMkLst>
            <pc:docMk/>
            <pc:sldMk cId="125173359" sldId="275"/>
            <ac:spMk id="59" creationId="{EB18F3DC-FEC1-4FA1-9A07-234EC2F74CE1}"/>
          </ac:spMkLst>
        </pc:spChg>
        <pc:spChg chg="mod topLvl">
          <ac:chgData name="" userId="07e4a257e33abea7" providerId="LiveId" clId="{B39DF445-02EA-4BEB-BFD9-0E0EDAF888FA}" dt="2020-08-18T06:33:04.445" v="1827" actId="164"/>
          <ac:spMkLst>
            <pc:docMk/>
            <pc:sldMk cId="125173359" sldId="275"/>
            <ac:spMk id="60" creationId="{0D0E6C41-DFB3-40DF-8FBB-FB55078B3EAA}"/>
          </ac:spMkLst>
        </pc:spChg>
        <pc:spChg chg="mod topLvl">
          <ac:chgData name="" userId="07e4a257e33abea7" providerId="LiveId" clId="{B39DF445-02EA-4BEB-BFD9-0E0EDAF888FA}" dt="2020-08-18T06:33:04.445" v="1827" actId="164"/>
          <ac:spMkLst>
            <pc:docMk/>
            <pc:sldMk cId="125173359" sldId="275"/>
            <ac:spMk id="61" creationId="{8770CCF5-8D74-4B18-A687-F1E0F0F4C54A}"/>
          </ac:spMkLst>
        </pc:spChg>
        <pc:spChg chg="mod topLvl">
          <ac:chgData name="" userId="07e4a257e33abea7" providerId="LiveId" clId="{B39DF445-02EA-4BEB-BFD9-0E0EDAF888FA}" dt="2020-08-18T06:33:07.696" v="1828" actId="164"/>
          <ac:spMkLst>
            <pc:docMk/>
            <pc:sldMk cId="125173359" sldId="275"/>
            <ac:spMk id="62" creationId="{38D70CE0-4934-4384-AEC5-D4A36BA270C0}"/>
          </ac:spMkLst>
        </pc:spChg>
        <pc:spChg chg="mod topLvl">
          <ac:chgData name="" userId="07e4a257e33abea7" providerId="LiveId" clId="{B39DF445-02EA-4BEB-BFD9-0E0EDAF888FA}" dt="2020-08-18T06:33:07.696" v="1828" actId="164"/>
          <ac:spMkLst>
            <pc:docMk/>
            <pc:sldMk cId="125173359" sldId="275"/>
            <ac:spMk id="63" creationId="{D204F836-6797-4008-9166-D222B2D69453}"/>
          </ac:spMkLst>
        </pc:spChg>
        <pc:spChg chg="mod topLvl">
          <ac:chgData name="" userId="07e4a257e33abea7" providerId="LiveId" clId="{B39DF445-02EA-4BEB-BFD9-0E0EDAF888FA}" dt="2020-08-18T06:33:10.601" v="1829" actId="164"/>
          <ac:spMkLst>
            <pc:docMk/>
            <pc:sldMk cId="125173359" sldId="275"/>
            <ac:spMk id="1024" creationId="{1B0EE50B-E20E-4147-A8FD-5CB21A93B1B4}"/>
          </ac:spMkLst>
        </pc:spChg>
        <pc:spChg chg="mod topLvl">
          <ac:chgData name="" userId="07e4a257e33abea7" providerId="LiveId" clId="{B39DF445-02EA-4BEB-BFD9-0E0EDAF888FA}" dt="2020-08-18T06:33:10.601" v="1829" actId="164"/>
          <ac:spMkLst>
            <pc:docMk/>
            <pc:sldMk cId="125173359" sldId="275"/>
            <ac:spMk id="1025" creationId="{EAA97C96-5FBD-4D8D-AB13-45517D556ED9}"/>
          </ac:spMkLst>
        </pc:spChg>
        <pc:spChg chg="mod topLvl">
          <ac:chgData name="" userId="07e4a257e33abea7" providerId="LiveId" clId="{B39DF445-02EA-4BEB-BFD9-0E0EDAF888FA}" dt="2020-08-18T06:33:13.717" v="1830" actId="164"/>
          <ac:spMkLst>
            <pc:docMk/>
            <pc:sldMk cId="125173359" sldId="275"/>
            <ac:spMk id="1026" creationId="{92374AD2-D667-4A1A-9590-2F653AAC8ECA}"/>
          </ac:spMkLst>
        </pc:spChg>
        <pc:spChg chg="mod topLvl">
          <ac:chgData name="" userId="07e4a257e33abea7" providerId="LiveId" clId="{B39DF445-02EA-4BEB-BFD9-0E0EDAF888FA}" dt="2020-08-18T06:33:13.717" v="1830" actId="164"/>
          <ac:spMkLst>
            <pc:docMk/>
            <pc:sldMk cId="125173359" sldId="275"/>
            <ac:spMk id="1027" creationId="{2C132BE9-FC17-422F-ADC9-A56548BCE276}"/>
          </ac:spMkLst>
        </pc:spChg>
        <pc:spChg chg="mod topLvl">
          <ac:chgData name="" userId="07e4a257e33abea7" providerId="LiveId" clId="{B39DF445-02EA-4BEB-BFD9-0E0EDAF888FA}" dt="2020-08-18T06:33:13.717" v="1830" actId="164"/>
          <ac:spMkLst>
            <pc:docMk/>
            <pc:sldMk cId="125173359" sldId="275"/>
            <ac:spMk id="1028" creationId="{B97E2D6B-B106-4034-8AD4-104B6BEA150C}"/>
          </ac:spMkLst>
        </pc:spChg>
        <pc:spChg chg="mod topLvl">
          <ac:chgData name="" userId="07e4a257e33abea7" providerId="LiveId" clId="{B39DF445-02EA-4BEB-BFD9-0E0EDAF888FA}" dt="2020-08-18T06:33:13.717" v="1830" actId="164"/>
          <ac:spMkLst>
            <pc:docMk/>
            <pc:sldMk cId="125173359" sldId="275"/>
            <ac:spMk id="1030" creationId="{77D0C24C-60E9-41D7-8C45-37F49BE9211D}"/>
          </ac:spMkLst>
        </pc:spChg>
        <pc:spChg chg="mod topLvl">
          <ac:chgData name="" userId="07e4a257e33abea7" providerId="LiveId" clId="{B39DF445-02EA-4BEB-BFD9-0E0EDAF888FA}" dt="2020-08-18T06:33:13.717" v="1830" actId="164"/>
          <ac:spMkLst>
            <pc:docMk/>
            <pc:sldMk cId="125173359" sldId="275"/>
            <ac:spMk id="1031" creationId="{AF994BC4-6F95-480D-BC54-95C5F8B5FD99}"/>
          </ac:spMkLst>
        </pc:spChg>
        <pc:spChg chg="mod topLvl">
          <ac:chgData name="" userId="07e4a257e33abea7" providerId="LiveId" clId="{B39DF445-02EA-4BEB-BFD9-0E0EDAF888FA}" dt="2020-08-18T06:33:13.717" v="1830" actId="164"/>
          <ac:spMkLst>
            <pc:docMk/>
            <pc:sldMk cId="125173359" sldId="275"/>
            <ac:spMk id="1032" creationId="{7401FD90-FB21-44C8-B8B7-DD57C05D41A4}"/>
          </ac:spMkLst>
        </pc:spChg>
        <pc:spChg chg="mod topLvl">
          <ac:chgData name="" userId="07e4a257e33abea7" providerId="LiveId" clId="{B39DF445-02EA-4BEB-BFD9-0E0EDAF888FA}" dt="2020-08-18T06:33:13.717" v="1830" actId="164"/>
          <ac:spMkLst>
            <pc:docMk/>
            <pc:sldMk cId="125173359" sldId="275"/>
            <ac:spMk id="1034" creationId="{65407287-0847-4CE4-957C-20880F960654}"/>
          </ac:spMkLst>
        </pc:spChg>
        <pc:spChg chg="mod topLvl">
          <ac:chgData name="" userId="07e4a257e33abea7" providerId="LiveId" clId="{B39DF445-02EA-4BEB-BFD9-0E0EDAF888FA}" dt="2020-08-18T06:33:13.717" v="1830" actId="164"/>
          <ac:spMkLst>
            <pc:docMk/>
            <pc:sldMk cId="125173359" sldId="275"/>
            <ac:spMk id="1035" creationId="{436A7A9D-C33B-4CB9-8D37-1597D4E3E0EC}"/>
          </ac:spMkLst>
        </pc:spChg>
        <pc:spChg chg="mod topLvl">
          <ac:chgData name="" userId="07e4a257e33abea7" providerId="LiveId" clId="{B39DF445-02EA-4BEB-BFD9-0E0EDAF888FA}" dt="2020-08-18T06:33:13.717" v="1830" actId="164"/>
          <ac:spMkLst>
            <pc:docMk/>
            <pc:sldMk cId="125173359" sldId="275"/>
            <ac:spMk id="1039" creationId="{D2D614F1-7582-4A17-8912-DCE9155D9C43}"/>
          </ac:spMkLst>
        </pc:spChg>
        <pc:spChg chg="del mod topLvl">
          <ac:chgData name="" userId="07e4a257e33abea7" providerId="LiveId" clId="{B39DF445-02EA-4BEB-BFD9-0E0EDAF888FA}" dt="2020-08-18T06:27:15.314" v="1793" actId="478"/>
          <ac:spMkLst>
            <pc:docMk/>
            <pc:sldMk cId="125173359" sldId="275"/>
            <ac:spMk id="1040" creationId="{AE5C8849-75C0-40A4-BC11-5C6B960662C1}"/>
          </ac:spMkLst>
        </pc:spChg>
        <pc:spChg chg="del mod topLvl">
          <ac:chgData name="" userId="07e4a257e33abea7" providerId="LiveId" clId="{B39DF445-02EA-4BEB-BFD9-0E0EDAF888FA}" dt="2020-08-18T06:27:15.314" v="1793" actId="478"/>
          <ac:spMkLst>
            <pc:docMk/>
            <pc:sldMk cId="125173359" sldId="275"/>
            <ac:spMk id="1042" creationId="{818FBB11-7DE2-48E5-B064-BB5B9EC771B5}"/>
          </ac:spMkLst>
        </pc:spChg>
        <pc:spChg chg="del mod topLvl">
          <ac:chgData name="" userId="07e4a257e33abea7" providerId="LiveId" clId="{B39DF445-02EA-4BEB-BFD9-0E0EDAF888FA}" dt="2020-08-18T06:27:15.314" v="1793" actId="478"/>
          <ac:spMkLst>
            <pc:docMk/>
            <pc:sldMk cId="125173359" sldId="275"/>
            <ac:spMk id="1046" creationId="{2D416C9D-83D7-4474-B3AE-19E87B59D357}"/>
          </ac:spMkLst>
        </pc:spChg>
        <pc:spChg chg="del mod topLvl">
          <ac:chgData name="" userId="07e4a257e33abea7" providerId="LiveId" clId="{B39DF445-02EA-4BEB-BFD9-0E0EDAF888FA}" dt="2020-08-18T06:27:15.314" v="1793" actId="478"/>
          <ac:spMkLst>
            <pc:docMk/>
            <pc:sldMk cId="125173359" sldId="275"/>
            <ac:spMk id="1047" creationId="{0D007530-C5D1-471D-9710-2AEB36F3C453}"/>
          </ac:spMkLst>
        </pc:spChg>
        <pc:spChg chg="del mod topLvl">
          <ac:chgData name="" userId="07e4a257e33abea7" providerId="LiveId" clId="{B39DF445-02EA-4BEB-BFD9-0E0EDAF888FA}" dt="2020-08-18T06:27:15.314" v="1793" actId="478"/>
          <ac:spMkLst>
            <pc:docMk/>
            <pc:sldMk cId="125173359" sldId="275"/>
            <ac:spMk id="1048" creationId="{95D02785-54BC-413B-84EC-689E37EB1932}"/>
          </ac:spMkLst>
        </pc:spChg>
        <pc:spChg chg="del mod topLvl">
          <ac:chgData name="" userId="07e4a257e33abea7" providerId="LiveId" clId="{B39DF445-02EA-4BEB-BFD9-0E0EDAF888FA}" dt="2020-08-18T06:27:15.314" v="1793" actId="478"/>
          <ac:spMkLst>
            <pc:docMk/>
            <pc:sldMk cId="125173359" sldId="275"/>
            <ac:spMk id="1049" creationId="{F7787D53-0BC7-4B13-B0F9-128C681BBB5A}"/>
          </ac:spMkLst>
        </pc:spChg>
        <pc:spChg chg="del mod topLvl">
          <ac:chgData name="" userId="07e4a257e33abea7" providerId="LiveId" clId="{B39DF445-02EA-4BEB-BFD9-0E0EDAF888FA}" dt="2020-08-18T06:27:15.314" v="1793" actId="478"/>
          <ac:spMkLst>
            <pc:docMk/>
            <pc:sldMk cId="125173359" sldId="275"/>
            <ac:spMk id="1050" creationId="{DFB4CB7E-5FF9-48D2-AA59-3F350FE0D944}"/>
          </ac:spMkLst>
        </pc:spChg>
        <pc:grpChg chg="del mod">
          <ac:chgData name="" userId="07e4a257e33abea7" providerId="LiveId" clId="{B39DF445-02EA-4BEB-BFD9-0E0EDAF888FA}" dt="2020-08-18T06:27:11.208" v="1792" actId="165"/>
          <ac:grpSpMkLst>
            <pc:docMk/>
            <pc:sldMk cId="125173359" sldId="275"/>
            <ac:grpSpMk id="4" creationId="{F89AFD49-5BBA-4D29-A4E5-D2BBEF7C6504}"/>
          </ac:grpSpMkLst>
        </pc:grpChg>
        <pc:grpChg chg="add mod topLvl">
          <ac:chgData name="" userId="07e4a257e33abea7" providerId="LiveId" clId="{B39DF445-02EA-4BEB-BFD9-0E0EDAF888FA}" dt="2020-08-18T16:24:52.762" v="8763" actId="14861"/>
          <ac:grpSpMkLst>
            <pc:docMk/>
            <pc:sldMk cId="125173359" sldId="275"/>
            <ac:grpSpMk id="1051" creationId="{41F235FE-C990-4777-BDD4-C93FEA742ECE}"/>
          </ac:grpSpMkLst>
        </pc:grpChg>
        <pc:grpChg chg="add mod topLvl">
          <ac:chgData name="" userId="07e4a257e33abea7" providerId="LiveId" clId="{B39DF445-02EA-4BEB-BFD9-0E0EDAF888FA}" dt="2020-08-18T16:24:52.762" v="8763" actId="14861"/>
          <ac:grpSpMkLst>
            <pc:docMk/>
            <pc:sldMk cId="125173359" sldId="275"/>
            <ac:grpSpMk id="1052" creationId="{34B50A17-D459-4169-8903-919133B123A8}"/>
          </ac:grpSpMkLst>
        </pc:grpChg>
        <pc:grpChg chg="add mod topLvl">
          <ac:chgData name="" userId="07e4a257e33abea7" providerId="LiveId" clId="{B39DF445-02EA-4BEB-BFD9-0E0EDAF888FA}" dt="2020-08-18T16:24:52.762" v="8763" actId="14861"/>
          <ac:grpSpMkLst>
            <pc:docMk/>
            <pc:sldMk cId="125173359" sldId="275"/>
            <ac:grpSpMk id="1053" creationId="{8A82FE3A-BBE1-46CF-AB3E-DAA85DAE9C49}"/>
          </ac:grpSpMkLst>
        </pc:grpChg>
        <pc:grpChg chg="add mod topLvl">
          <ac:chgData name="" userId="07e4a257e33abea7" providerId="LiveId" clId="{B39DF445-02EA-4BEB-BFD9-0E0EDAF888FA}" dt="2020-08-18T16:24:52.762" v="8763" actId="14861"/>
          <ac:grpSpMkLst>
            <pc:docMk/>
            <pc:sldMk cId="125173359" sldId="275"/>
            <ac:grpSpMk id="1054" creationId="{EE425CB7-A17C-4872-B22D-722044979B9F}"/>
          </ac:grpSpMkLst>
        </pc:grpChg>
        <pc:grpChg chg="add mod topLvl">
          <ac:chgData name="" userId="07e4a257e33abea7" providerId="LiveId" clId="{B39DF445-02EA-4BEB-BFD9-0E0EDAF888FA}" dt="2020-08-18T16:24:52.762" v="8763" actId="14861"/>
          <ac:grpSpMkLst>
            <pc:docMk/>
            <pc:sldMk cId="125173359" sldId="275"/>
            <ac:grpSpMk id="1055" creationId="{DF59440E-E996-47E3-9BA1-2B0A67A16F52}"/>
          </ac:grpSpMkLst>
        </pc:grpChg>
        <pc:grpChg chg="add mod topLvl">
          <ac:chgData name="" userId="07e4a257e33abea7" providerId="LiveId" clId="{B39DF445-02EA-4BEB-BFD9-0E0EDAF888FA}" dt="2020-08-18T16:24:52.762" v="8763" actId="14861"/>
          <ac:grpSpMkLst>
            <pc:docMk/>
            <pc:sldMk cId="125173359" sldId="275"/>
            <ac:grpSpMk id="1057" creationId="{C7F20527-E9DE-4E39-B774-7BE5BAA59CE7}"/>
          </ac:grpSpMkLst>
        </pc:grpChg>
        <pc:grpChg chg="add mod topLvl">
          <ac:chgData name="" userId="07e4a257e33abea7" providerId="LiveId" clId="{B39DF445-02EA-4BEB-BFD9-0E0EDAF888FA}" dt="2020-08-18T16:24:52.762" v="8763" actId="14861"/>
          <ac:grpSpMkLst>
            <pc:docMk/>
            <pc:sldMk cId="125173359" sldId="275"/>
            <ac:grpSpMk id="1058" creationId="{8FD7A82C-EDA5-4AEC-98B9-C5A21CF1FE72}"/>
          </ac:grpSpMkLst>
        </pc:grpChg>
        <pc:grpChg chg="add mod topLvl">
          <ac:chgData name="" userId="07e4a257e33abea7" providerId="LiveId" clId="{B39DF445-02EA-4BEB-BFD9-0E0EDAF888FA}" dt="2020-08-18T16:24:52.762" v="8763" actId="14861"/>
          <ac:grpSpMkLst>
            <pc:docMk/>
            <pc:sldMk cId="125173359" sldId="275"/>
            <ac:grpSpMk id="1059" creationId="{8DF519DC-0E1D-402C-A09A-82758D33AE4F}"/>
          </ac:grpSpMkLst>
        </pc:grpChg>
        <pc:grpChg chg="add mod topLvl">
          <ac:chgData name="" userId="07e4a257e33abea7" providerId="LiveId" clId="{B39DF445-02EA-4BEB-BFD9-0E0EDAF888FA}" dt="2020-08-18T16:24:52.762" v="8763" actId="14861"/>
          <ac:grpSpMkLst>
            <pc:docMk/>
            <pc:sldMk cId="125173359" sldId="275"/>
            <ac:grpSpMk id="1061" creationId="{B5C0F3E7-CD1C-44CE-929F-5A7D5A81D7B9}"/>
          </ac:grpSpMkLst>
        </pc:grpChg>
        <pc:grpChg chg="add mod topLvl">
          <ac:chgData name="" userId="07e4a257e33abea7" providerId="LiveId" clId="{B39DF445-02EA-4BEB-BFD9-0E0EDAF888FA}" dt="2020-08-18T16:24:52.762" v="8763" actId="14861"/>
          <ac:grpSpMkLst>
            <pc:docMk/>
            <pc:sldMk cId="125173359" sldId="275"/>
            <ac:grpSpMk id="1062" creationId="{E73C0A55-D128-4880-AEDC-BD2F93DEFA88}"/>
          </ac:grpSpMkLst>
        </pc:grpChg>
        <pc:grpChg chg="add mod topLvl">
          <ac:chgData name="" userId="07e4a257e33abea7" providerId="LiveId" clId="{B39DF445-02EA-4BEB-BFD9-0E0EDAF888FA}" dt="2020-08-18T16:24:52.762" v="8763" actId="14861"/>
          <ac:grpSpMkLst>
            <pc:docMk/>
            <pc:sldMk cId="125173359" sldId="275"/>
            <ac:grpSpMk id="1065" creationId="{92147D8E-2ED3-4878-8B1C-A5AF5C8544E7}"/>
          </ac:grpSpMkLst>
        </pc:grpChg>
        <pc:grpChg chg="add mod topLvl">
          <ac:chgData name="" userId="07e4a257e33abea7" providerId="LiveId" clId="{B39DF445-02EA-4BEB-BFD9-0E0EDAF888FA}" dt="2020-08-18T16:24:52.762" v="8763" actId="14861"/>
          <ac:grpSpMkLst>
            <pc:docMk/>
            <pc:sldMk cId="125173359" sldId="275"/>
            <ac:grpSpMk id="1066" creationId="{FE74F115-3154-45BF-B47F-E44D2A890FAA}"/>
          </ac:grpSpMkLst>
        </pc:grpChg>
        <pc:grpChg chg="add mod topLvl">
          <ac:chgData name="" userId="07e4a257e33abea7" providerId="LiveId" clId="{B39DF445-02EA-4BEB-BFD9-0E0EDAF888FA}" dt="2020-08-18T16:24:52.762" v="8763" actId="14861"/>
          <ac:grpSpMkLst>
            <pc:docMk/>
            <pc:sldMk cId="125173359" sldId="275"/>
            <ac:grpSpMk id="1068" creationId="{9B419291-3085-4052-8073-12CAA451CB5D}"/>
          </ac:grpSpMkLst>
        </pc:grpChg>
        <pc:grpChg chg="add mod topLvl">
          <ac:chgData name="" userId="07e4a257e33abea7" providerId="LiveId" clId="{B39DF445-02EA-4BEB-BFD9-0E0EDAF888FA}" dt="2020-08-18T16:24:52.762" v="8763" actId="14861"/>
          <ac:grpSpMkLst>
            <pc:docMk/>
            <pc:sldMk cId="125173359" sldId="275"/>
            <ac:grpSpMk id="1069" creationId="{D0DA4F6E-96FA-4EF0-B4C8-560AF2887D1F}"/>
          </ac:grpSpMkLst>
        </pc:grpChg>
        <pc:grpChg chg="add mod topLvl">
          <ac:chgData name="" userId="07e4a257e33abea7" providerId="LiveId" clId="{B39DF445-02EA-4BEB-BFD9-0E0EDAF888FA}" dt="2020-08-18T16:24:52.762" v="8763" actId="14861"/>
          <ac:grpSpMkLst>
            <pc:docMk/>
            <pc:sldMk cId="125173359" sldId="275"/>
            <ac:grpSpMk id="1070" creationId="{3A5E4848-A040-43AF-93FF-134A96DB36C8}"/>
          </ac:grpSpMkLst>
        </pc:grpChg>
        <pc:grpChg chg="add mod topLvl">
          <ac:chgData name="" userId="07e4a257e33abea7" providerId="LiveId" clId="{B39DF445-02EA-4BEB-BFD9-0E0EDAF888FA}" dt="2020-08-18T16:24:52.762" v="8763" actId="14861"/>
          <ac:grpSpMkLst>
            <pc:docMk/>
            <pc:sldMk cId="125173359" sldId="275"/>
            <ac:grpSpMk id="1071" creationId="{996AD27E-5823-4AAB-B0BB-DABEDE1A3EE7}"/>
          </ac:grpSpMkLst>
        </pc:grpChg>
        <pc:grpChg chg="add del mod">
          <ac:chgData name="" userId="07e4a257e33abea7" providerId="LiveId" clId="{B39DF445-02EA-4BEB-BFD9-0E0EDAF888FA}" dt="2020-08-18T06:36:44.220" v="1891" actId="165"/>
          <ac:grpSpMkLst>
            <pc:docMk/>
            <pc:sldMk cId="125173359" sldId="275"/>
            <ac:grpSpMk id="1072" creationId="{0561DDD8-BFDF-48FB-8D20-CDD69B30B602}"/>
          </ac:grpSpMkLst>
        </pc:grpChg>
        <pc:picChg chg="add del mod">
          <ac:chgData name="" userId="07e4a257e33abea7" providerId="LiveId" clId="{B39DF445-02EA-4BEB-BFD9-0E0EDAF888FA}" dt="2020-08-18T06:27:04.531" v="1791" actId="338"/>
          <ac:picMkLst>
            <pc:docMk/>
            <pc:sldMk cId="125173359" sldId="275"/>
            <ac:picMk id="3" creationId="{2D55DC3C-802A-47B5-815B-44C8187CA9AA}"/>
          </ac:picMkLst>
        </pc:picChg>
        <pc:picChg chg="del mod topLvl">
          <ac:chgData name="" userId="07e4a257e33abea7" providerId="LiveId" clId="{B39DF445-02EA-4BEB-BFD9-0E0EDAF888FA}" dt="2020-08-18T06:31:31.475" v="1805" actId="478"/>
          <ac:picMkLst>
            <pc:docMk/>
            <pc:sldMk cId="125173359" sldId="275"/>
            <ac:picMk id="1029" creationId="{0C087AD6-7FF5-4885-9DCE-21F035B2746E}"/>
          </ac:picMkLst>
        </pc:picChg>
        <pc:picChg chg="del mod topLvl">
          <ac:chgData name="" userId="07e4a257e33abea7" providerId="LiveId" clId="{B39DF445-02EA-4BEB-BFD9-0E0EDAF888FA}" dt="2020-08-18T06:31:36.041" v="1807" actId="478"/>
          <ac:picMkLst>
            <pc:docMk/>
            <pc:sldMk cId="125173359" sldId="275"/>
            <ac:picMk id="1033" creationId="{A6720F02-6E4F-4030-8045-760266C194DE}"/>
          </ac:picMkLst>
        </pc:picChg>
        <pc:picChg chg="del mod topLvl">
          <ac:chgData name="" userId="07e4a257e33abea7" providerId="LiveId" clId="{B39DF445-02EA-4BEB-BFD9-0E0EDAF888FA}" dt="2020-08-18T06:31:36.760" v="1808" actId="478"/>
          <ac:picMkLst>
            <pc:docMk/>
            <pc:sldMk cId="125173359" sldId="275"/>
            <ac:picMk id="1036" creationId="{CF1A9816-57CB-4A5B-9EEF-BBE052552C9C}"/>
          </ac:picMkLst>
        </pc:picChg>
        <pc:picChg chg="del mod topLvl">
          <ac:chgData name="" userId="07e4a257e33abea7" providerId="LiveId" clId="{B39DF445-02EA-4BEB-BFD9-0E0EDAF888FA}" dt="2020-08-18T06:31:50.551" v="1815" actId="478"/>
          <ac:picMkLst>
            <pc:docMk/>
            <pc:sldMk cId="125173359" sldId="275"/>
            <ac:picMk id="1037" creationId="{AA0728D7-8E2A-463E-86C1-F3DD1CC5D826}"/>
          </ac:picMkLst>
        </pc:picChg>
        <pc:picChg chg="del mod topLvl">
          <ac:chgData name="" userId="07e4a257e33abea7" providerId="LiveId" clId="{B39DF445-02EA-4BEB-BFD9-0E0EDAF888FA}" dt="2020-08-18T06:32:26.092" v="1818" actId="478"/>
          <ac:picMkLst>
            <pc:docMk/>
            <pc:sldMk cId="125173359" sldId="275"/>
            <ac:picMk id="1038" creationId="{0786D5DA-1347-4D3E-94CE-235ECFDC5C67}"/>
          </ac:picMkLst>
        </pc:picChg>
        <pc:picChg chg="del mod topLvl">
          <ac:chgData name="" userId="07e4a257e33abea7" providerId="LiveId" clId="{B39DF445-02EA-4BEB-BFD9-0E0EDAF888FA}" dt="2020-08-18T06:31:43.152" v="1811" actId="478"/>
          <ac:picMkLst>
            <pc:docMk/>
            <pc:sldMk cId="125173359" sldId="275"/>
            <ac:picMk id="1041" creationId="{34C7A69F-36AB-43A1-84C9-218A0071E9B8}"/>
          </ac:picMkLst>
        </pc:picChg>
        <pc:picChg chg="del mod topLvl">
          <ac:chgData name="" userId="07e4a257e33abea7" providerId="LiveId" clId="{B39DF445-02EA-4BEB-BFD9-0E0EDAF888FA}" dt="2020-08-18T06:31:39.593" v="1809" actId="478"/>
          <ac:picMkLst>
            <pc:docMk/>
            <pc:sldMk cId="125173359" sldId="275"/>
            <ac:picMk id="1043" creationId="{24482CBB-B681-4B5F-B855-D9CE7054F429}"/>
          </ac:picMkLst>
        </pc:picChg>
        <pc:picChg chg="del mod topLvl">
          <ac:chgData name="" userId="07e4a257e33abea7" providerId="LiveId" clId="{B39DF445-02EA-4BEB-BFD9-0E0EDAF888FA}" dt="2020-08-18T06:31:49.839" v="1814" actId="478"/>
          <ac:picMkLst>
            <pc:docMk/>
            <pc:sldMk cId="125173359" sldId="275"/>
            <ac:picMk id="1044" creationId="{2269DAFE-9D70-46B0-9B75-D0E7F95BB4BD}"/>
          </ac:picMkLst>
        </pc:picChg>
        <pc:picChg chg="del mod topLvl">
          <ac:chgData name="" userId="07e4a257e33abea7" providerId="LiveId" clId="{B39DF445-02EA-4BEB-BFD9-0E0EDAF888FA}" dt="2020-08-18T06:32:26.092" v="1818" actId="478"/>
          <ac:picMkLst>
            <pc:docMk/>
            <pc:sldMk cId="125173359" sldId="275"/>
            <ac:picMk id="1045" creationId="{12DA4807-AFBA-4637-B563-2FE2F70EA1C5}"/>
          </ac:picMkLst>
        </pc:picChg>
        <pc:picChg chg="del mod topLvl">
          <ac:chgData name="" userId="07e4a257e33abea7" providerId="LiveId" clId="{B39DF445-02EA-4BEB-BFD9-0E0EDAF888FA}" dt="2020-08-18T06:32:30.699" v="1819" actId="478"/>
          <ac:picMkLst>
            <pc:docMk/>
            <pc:sldMk cId="125173359" sldId="275"/>
            <ac:picMk id="1056" creationId="{B5DBD3D9-0E25-4711-A915-B71E680B7EBC}"/>
          </ac:picMkLst>
        </pc:picChg>
        <pc:picChg chg="del mod topLvl">
          <ac:chgData name="" userId="07e4a257e33abea7" providerId="LiveId" clId="{B39DF445-02EA-4BEB-BFD9-0E0EDAF888FA}" dt="2020-08-18T06:32:32.764" v="1820" actId="478"/>
          <ac:picMkLst>
            <pc:docMk/>
            <pc:sldMk cId="125173359" sldId="275"/>
            <ac:picMk id="1060" creationId="{8F5C2A28-922D-42A7-A132-520FB06056F5}"/>
          </ac:picMkLst>
        </pc:picChg>
        <pc:picChg chg="del mod topLvl">
          <ac:chgData name="" userId="07e4a257e33abea7" providerId="LiveId" clId="{B39DF445-02EA-4BEB-BFD9-0E0EDAF888FA}" dt="2020-08-18T06:32:35.660" v="1821" actId="478"/>
          <ac:picMkLst>
            <pc:docMk/>
            <pc:sldMk cId="125173359" sldId="275"/>
            <ac:picMk id="1063" creationId="{E1F65D12-64CE-4778-8072-929AA608EA83}"/>
          </ac:picMkLst>
        </pc:picChg>
        <pc:picChg chg="del mod topLvl">
          <ac:chgData name="" userId="07e4a257e33abea7" providerId="LiveId" clId="{B39DF445-02EA-4BEB-BFD9-0E0EDAF888FA}" dt="2020-08-18T06:32:37.912" v="1822" actId="478"/>
          <ac:picMkLst>
            <pc:docMk/>
            <pc:sldMk cId="125173359" sldId="275"/>
            <ac:picMk id="1064" creationId="{9AA708A6-835C-4137-91F9-CA0055F0E3DF}"/>
          </ac:picMkLst>
        </pc:picChg>
        <pc:picChg chg="del mod topLvl">
          <ac:chgData name="" userId="07e4a257e33abea7" providerId="LiveId" clId="{B39DF445-02EA-4BEB-BFD9-0E0EDAF888FA}" dt="2020-08-18T06:32:39.868" v="1823" actId="478"/>
          <ac:picMkLst>
            <pc:docMk/>
            <pc:sldMk cId="125173359" sldId="275"/>
            <ac:picMk id="1067" creationId="{748F3CCA-A91E-4909-96A9-3AAACEFE74E5}"/>
          </ac:picMkLst>
        </pc:picChg>
        <pc:picChg chg="del mod topLvl">
          <ac:chgData name="" userId="07e4a257e33abea7" providerId="LiveId" clId="{B39DF445-02EA-4BEB-BFD9-0E0EDAF888FA}" dt="2020-08-18T06:32:18.911" v="1817" actId="478"/>
          <ac:picMkLst>
            <pc:docMk/>
            <pc:sldMk cId="125173359" sldId="275"/>
            <ac:picMk id="1078" creationId="{8D48C15F-42C3-4080-80E8-849E00E54522}"/>
          </ac:picMkLst>
        </pc:picChg>
        <pc:picChg chg="del mod topLvl">
          <ac:chgData name="" userId="07e4a257e33abea7" providerId="LiveId" clId="{B39DF445-02EA-4BEB-BFD9-0E0EDAF888FA}" dt="2020-08-18T06:32:12.030" v="1816" actId="478"/>
          <ac:picMkLst>
            <pc:docMk/>
            <pc:sldMk cId="125173359" sldId="275"/>
            <ac:picMk id="1081" creationId="{6DE6961E-9F84-45C9-A028-D73C72251AC4}"/>
          </ac:picMkLst>
        </pc:picChg>
        <pc:picChg chg="del mod topLvl">
          <ac:chgData name="" userId="07e4a257e33abea7" providerId="LiveId" clId="{B39DF445-02EA-4BEB-BFD9-0E0EDAF888FA}" dt="2020-08-18T06:32:43.823" v="1824" actId="478"/>
          <ac:picMkLst>
            <pc:docMk/>
            <pc:sldMk cId="125173359" sldId="275"/>
            <ac:picMk id="1083" creationId="{C4DA4684-60FB-451C-ABCF-6043B36FC83A}"/>
          </ac:picMkLst>
        </pc:picChg>
        <pc:picChg chg="del mod topLvl">
          <ac:chgData name="" userId="07e4a257e33abea7" providerId="LiveId" clId="{B39DF445-02EA-4BEB-BFD9-0E0EDAF888FA}" dt="2020-08-18T06:32:18.911" v="1817" actId="478"/>
          <ac:picMkLst>
            <pc:docMk/>
            <pc:sldMk cId="125173359" sldId="275"/>
            <ac:picMk id="1085" creationId="{B046226C-E112-40E3-B02B-2B018C96BA3F}"/>
          </ac:picMkLst>
        </pc:picChg>
        <pc:picChg chg="del mod topLvl">
          <ac:chgData name="" userId="07e4a257e33abea7" providerId="LiveId" clId="{B39DF445-02EA-4BEB-BFD9-0E0EDAF888FA}" dt="2020-08-18T06:32:18.911" v="1817" actId="478"/>
          <ac:picMkLst>
            <pc:docMk/>
            <pc:sldMk cId="125173359" sldId="275"/>
            <ac:picMk id="1087" creationId="{FE922379-9D9C-4178-987E-EE0A6136917F}"/>
          </ac:picMkLst>
        </pc:picChg>
        <pc:picChg chg="del mod topLvl">
          <ac:chgData name="" userId="07e4a257e33abea7" providerId="LiveId" clId="{B39DF445-02EA-4BEB-BFD9-0E0EDAF888FA}" dt="2020-08-18T06:32:18.911" v="1817" actId="478"/>
          <ac:picMkLst>
            <pc:docMk/>
            <pc:sldMk cId="125173359" sldId="275"/>
            <ac:picMk id="1088" creationId="{6B2B4E09-EF83-45DA-9D5B-FC0AB745D7B0}"/>
          </ac:picMkLst>
        </pc:picChg>
        <pc:picChg chg="del mod topLvl">
          <ac:chgData name="" userId="07e4a257e33abea7" providerId="LiveId" clId="{B39DF445-02EA-4BEB-BFD9-0E0EDAF888FA}" dt="2020-08-18T06:31:42.363" v="1810" actId="478"/>
          <ac:picMkLst>
            <pc:docMk/>
            <pc:sldMk cId="125173359" sldId="275"/>
            <ac:picMk id="1092" creationId="{A5B9AF85-2FD0-45A8-9118-309C1B2ABF08}"/>
          </ac:picMkLst>
        </pc:picChg>
        <pc:picChg chg="del mod topLvl">
          <ac:chgData name="" userId="07e4a257e33abea7" providerId="LiveId" clId="{B39DF445-02EA-4BEB-BFD9-0E0EDAF888FA}" dt="2020-08-18T06:31:45.968" v="1812" actId="478"/>
          <ac:picMkLst>
            <pc:docMk/>
            <pc:sldMk cId="125173359" sldId="275"/>
            <ac:picMk id="1093" creationId="{190DCF86-DD71-438D-9FB0-2335835ADBA8}"/>
          </ac:picMkLst>
        </pc:picChg>
        <pc:picChg chg="del mod topLvl">
          <ac:chgData name="" userId="07e4a257e33abea7" providerId="LiveId" clId="{B39DF445-02EA-4BEB-BFD9-0E0EDAF888FA}" dt="2020-08-18T06:32:18.911" v="1817" actId="478"/>
          <ac:picMkLst>
            <pc:docMk/>
            <pc:sldMk cId="125173359" sldId="275"/>
            <ac:picMk id="1094" creationId="{C3E18C75-C3C2-442B-977C-ED53EABAE5E6}"/>
          </ac:picMkLst>
        </pc:picChg>
        <pc:picChg chg="del mod topLvl">
          <ac:chgData name="" userId="07e4a257e33abea7" providerId="LiveId" clId="{B39DF445-02EA-4BEB-BFD9-0E0EDAF888FA}" dt="2020-08-18T06:32:18.911" v="1817" actId="478"/>
          <ac:picMkLst>
            <pc:docMk/>
            <pc:sldMk cId="125173359" sldId="275"/>
            <ac:picMk id="1095" creationId="{EE8AAF09-59C9-4165-BD95-9162AE62B92B}"/>
          </ac:picMkLst>
        </pc:picChg>
        <pc:picChg chg="del mod topLvl">
          <ac:chgData name="" userId="07e4a257e33abea7" providerId="LiveId" clId="{B39DF445-02EA-4BEB-BFD9-0E0EDAF888FA}" dt="2020-08-18T06:27:52.340" v="1795" actId="478"/>
          <ac:picMkLst>
            <pc:docMk/>
            <pc:sldMk cId="125173359" sldId="275"/>
            <ac:picMk id="1103" creationId="{CF4E23E4-15C1-4BFF-AA2D-AAC5F67C4B5E}"/>
          </ac:picMkLst>
        </pc:picChg>
        <pc:picChg chg="del mod topLvl">
          <ac:chgData name="" userId="07e4a257e33abea7" providerId="LiveId" clId="{B39DF445-02EA-4BEB-BFD9-0E0EDAF888FA}" dt="2020-08-18T06:28:00.605" v="1798" actId="478"/>
          <ac:picMkLst>
            <pc:docMk/>
            <pc:sldMk cId="125173359" sldId="275"/>
            <ac:picMk id="1106" creationId="{CB4EE8A7-96AF-46BD-BBF5-3C948D9F7990}"/>
          </ac:picMkLst>
        </pc:picChg>
        <pc:picChg chg="del mod topLvl">
          <ac:chgData name="" userId="07e4a257e33abea7" providerId="LiveId" clId="{B39DF445-02EA-4BEB-BFD9-0E0EDAF888FA}" dt="2020-08-18T06:27:57.864" v="1797" actId="478"/>
          <ac:picMkLst>
            <pc:docMk/>
            <pc:sldMk cId="125173359" sldId="275"/>
            <ac:picMk id="1107" creationId="{A0640E33-214D-4830-BC52-4E491ACBFFA7}"/>
          </ac:picMkLst>
        </pc:picChg>
        <pc:picChg chg="del mod topLvl">
          <ac:chgData name="" userId="07e4a257e33abea7" providerId="LiveId" clId="{B39DF445-02EA-4BEB-BFD9-0E0EDAF888FA}" dt="2020-08-18T06:27:54.966" v="1796" actId="478"/>
          <ac:picMkLst>
            <pc:docMk/>
            <pc:sldMk cId="125173359" sldId="275"/>
            <ac:picMk id="1108" creationId="{AB6471CF-57E2-4B73-BD3D-122CE385186C}"/>
          </ac:picMkLst>
        </pc:picChg>
        <pc:picChg chg="del mod topLvl">
          <ac:chgData name="" userId="07e4a257e33abea7" providerId="LiveId" clId="{B39DF445-02EA-4BEB-BFD9-0E0EDAF888FA}" dt="2020-08-18T06:28:03.523" v="1799" actId="478"/>
          <ac:picMkLst>
            <pc:docMk/>
            <pc:sldMk cId="125173359" sldId="275"/>
            <ac:picMk id="1113" creationId="{DCC1DC2D-D14C-457E-ADBB-74B0CC6B5DF4}"/>
          </ac:picMkLst>
        </pc:picChg>
        <pc:picChg chg="del mod topLvl">
          <ac:chgData name="" userId="07e4a257e33abea7" providerId="LiveId" clId="{B39DF445-02EA-4BEB-BFD9-0E0EDAF888FA}" dt="2020-08-18T06:28:09.282" v="1801" actId="478"/>
          <ac:picMkLst>
            <pc:docMk/>
            <pc:sldMk cId="125173359" sldId="275"/>
            <ac:picMk id="1114" creationId="{59F94716-1DFC-4102-B36C-02BCA28B6835}"/>
          </ac:picMkLst>
        </pc:picChg>
        <pc:picChg chg="del mod topLvl">
          <ac:chgData name="" userId="07e4a257e33abea7" providerId="LiveId" clId="{B39DF445-02EA-4BEB-BFD9-0E0EDAF888FA}" dt="2020-08-18T06:28:06.453" v="1800" actId="478"/>
          <ac:picMkLst>
            <pc:docMk/>
            <pc:sldMk cId="125173359" sldId="275"/>
            <ac:picMk id="1117" creationId="{FC8E2CBC-3854-47DB-840B-77651A837C6E}"/>
          </ac:picMkLst>
        </pc:picChg>
        <pc:picChg chg="del mod topLvl">
          <ac:chgData name="" userId="07e4a257e33abea7" providerId="LiveId" clId="{B39DF445-02EA-4BEB-BFD9-0E0EDAF888FA}" dt="2020-08-18T06:31:25.427" v="1802" actId="478"/>
          <ac:picMkLst>
            <pc:docMk/>
            <pc:sldMk cId="125173359" sldId="275"/>
            <ac:picMk id="1118" creationId="{96740029-F02E-4915-9940-93DCAF06E7E0}"/>
          </ac:picMkLst>
        </pc:picChg>
        <pc:picChg chg="del mod topLvl">
          <ac:chgData name="" userId="07e4a257e33abea7" providerId="LiveId" clId="{B39DF445-02EA-4BEB-BFD9-0E0EDAF888FA}" dt="2020-08-18T06:31:27.931" v="1803" actId="478"/>
          <ac:picMkLst>
            <pc:docMk/>
            <pc:sldMk cId="125173359" sldId="275"/>
            <ac:picMk id="1119" creationId="{3CDF9038-BE2D-49CF-873F-F0964F1A48E2}"/>
          </ac:picMkLst>
        </pc:picChg>
        <pc:picChg chg="del mod topLvl">
          <ac:chgData name="" userId="07e4a257e33abea7" providerId="LiveId" clId="{B39DF445-02EA-4BEB-BFD9-0E0EDAF888FA}" dt="2020-08-18T06:31:30.004" v="1804" actId="478"/>
          <ac:picMkLst>
            <pc:docMk/>
            <pc:sldMk cId="125173359" sldId="275"/>
            <ac:picMk id="1122" creationId="{C4452E92-D68E-4697-B5AA-4CA69F43025D}"/>
          </ac:picMkLst>
        </pc:picChg>
        <pc:picChg chg="del mod topLvl">
          <ac:chgData name="" userId="07e4a257e33abea7" providerId="LiveId" clId="{B39DF445-02EA-4BEB-BFD9-0E0EDAF888FA}" dt="2020-08-18T06:31:33.219" v="1806" actId="478"/>
          <ac:picMkLst>
            <pc:docMk/>
            <pc:sldMk cId="125173359" sldId="275"/>
            <ac:picMk id="1123" creationId="{DD5C5CFE-FC23-4E69-9244-3D83F5936621}"/>
          </ac:picMkLst>
        </pc:picChg>
        <pc:picChg chg="del mod topLvl">
          <ac:chgData name="" userId="07e4a257e33abea7" providerId="LiveId" clId="{B39DF445-02EA-4BEB-BFD9-0E0EDAF888FA}" dt="2020-08-18T06:32:48.928" v="1825" actId="478"/>
          <ac:picMkLst>
            <pc:docMk/>
            <pc:sldMk cId="125173359" sldId="275"/>
            <ac:picMk id="1124" creationId="{048E7E01-D0A2-4CC5-8ED1-A9000F0ED968}"/>
          </ac:picMkLst>
        </pc:picChg>
        <pc:picChg chg="del mod topLvl">
          <ac:chgData name="" userId="07e4a257e33abea7" providerId="LiveId" clId="{B39DF445-02EA-4BEB-BFD9-0E0EDAF888FA}" dt="2020-08-18T06:27:15.314" v="1793" actId="478"/>
          <ac:picMkLst>
            <pc:docMk/>
            <pc:sldMk cId="125173359" sldId="275"/>
            <ac:picMk id="1137" creationId="{45ABB3E4-43CA-41FE-A456-662294426633}"/>
          </ac:picMkLst>
        </pc:picChg>
      </pc:sldChg>
      <pc:sldChg chg="add del">
        <pc:chgData name="" userId="07e4a257e33abea7" providerId="LiveId" clId="{B39DF445-02EA-4BEB-BFD9-0E0EDAF888FA}" dt="2020-08-18T06:44:18.378" v="1933"/>
        <pc:sldMkLst>
          <pc:docMk/>
          <pc:sldMk cId="2511920474" sldId="276"/>
        </pc:sldMkLst>
      </pc:sldChg>
      <pc:sldChg chg="addSp delSp modSp add">
        <pc:chgData name="" userId="07e4a257e33abea7" providerId="LiveId" clId="{B39DF445-02EA-4BEB-BFD9-0E0EDAF888FA}" dt="2020-08-18T17:02:55.850" v="9032" actId="207"/>
        <pc:sldMkLst>
          <pc:docMk/>
          <pc:sldMk cId="2822662839" sldId="276"/>
        </pc:sldMkLst>
        <pc:spChg chg="del">
          <ac:chgData name="" userId="07e4a257e33abea7" providerId="LiveId" clId="{B39DF445-02EA-4BEB-BFD9-0E0EDAF888FA}" dt="2020-08-18T07:03:15.511" v="1983"/>
          <ac:spMkLst>
            <pc:docMk/>
            <pc:sldMk cId="2822662839" sldId="276"/>
            <ac:spMk id="2" creationId="{F44242E3-A3E0-40CB-8054-A82C3A872E3C}"/>
          </ac:spMkLst>
        </pc:spChg>
        <pc:spChg chg="del">
          <ac:chgData name="" userId="07e4a257e33abea7" providerId="LiveId" clId="{B39DF445-02EA-4BEB-BFD9-0E0EDAF888FA}" dt="2020-08-18T07:03:15.511" v="1983"/>
          <ac:spMkLst>
            <pc:docMk/>
            <pc:sldMk cId="2822662839" sldId="276"/>
            <ac:spMk id="3" creationId="{E578D437-7BC7-43A5-B88A-C133625FE297}"/>
          </ac:spMkLst>
        </pc:spChg>
        <pc:spChg chg="add del mod">
          <ac:chgData name="" userId="07e4a257e33abea7" providerId="LiveId" clId="{B39DF445-02EA-4BEB-BFD9-0E0EDAF888FA}" dt="2020-08-18T07:04:42.703" v="2073" actId="478"/>
          <ac:spMkLst>
            <pc:docMk/>
            <pc:sldMk cId="2822662839" sldId="276"/>
            <ac:spMk id="4" creationId="{AACEE9BD-8A2A-4BA6-AC11-560D919E576D}"/>
          </ac:spMkLst>
        </pc:spChg>
        <pc:spChg chg="add mod">
          <ac:chgData name="" userId="07e4a257e33abea7" providerId="LiveId" clId="{B39DF445-02EA-4BEB-BFD9-0E0EDAF888FA}" dt="2020-08-18T17:02:55.850" v="9032" actId="207"/>
          <ac:spMkLst>
            <pc:docMk/>
            <pc:sldMk cId="2822662839" sldId="276"/>
            <ac:spMk id="5" creationId="{1492E2EB-A3BD-4272-907C-879A1649FCD5}"/>
          </ac:spMkLst>
        </pc:spChg>
        <pc:spChg chg="add del mod">
          <ac:chgData name="" userId="07e4a257e33abea7" providerId="LiveId" clId="{B39DF445-02EA-4BEB-BFD9-0E0EDAF888FA}" dt="2020-08-18T07:04:55.526" v="2076" actId="478"/>
          <ac:spMkLst>
            <pc:docMk/>
            <pc:sldMk cId="2822662839" sldId="276"/>
            <ac:spMk id="8" creationId="{DEE6E147-C5AF-49CA-93EF-64F98BC7000F}"/>
          </ac:spMkLst>
        </pc:spChg>
        <pc:spChg chg="add del mod">
          <ac:chgData name="" userId="07e4a257e33abea7" providerId="LiveId" clId="{B39DF445-02EA-4BEB-BFD9-0E0EDAF888FA}" dt="2020-08-18T07:07:46.369" v="2305" actId="478"/>
          <ac:spMkLst>
            <pc:docMk/>
            <pc:sldMk cId="2822662839" sldId="276"/>
            <ac:spMk id="9" creationId="{500B8D7E-08C5-4AFC-9E8B-2B1285800176}"/>
          </ac:spMkLst>
        </pc:spChg>
        <pc:spChg chg="add mod">
          <ac:chgData name="" userId="07e4a257e33abea7" providerId="LiveId" clId="{B39DF445-02EA-4BEB-BFD9-0E0EDAF888FA}" dt="2020-08-18T07:51:15.776" v="4817" actId="20577"/>
          <ac:spMkLst>
            <pc:docMk/>
            <pc:sldMk cId="2822662839" sldId="276"/>
            <ac:spMk id="10" creationId="{999D702A-C4C1-4EAD-9FC1-7330822A7AE9}"/>
          </ac:spMkLst>
        </pc:spChg>
        <pc:picChg chg="add mod modCrop">
          <ac:chgData name="" userId="07e4a257e33abea7" providerId="LiveId" clId="{B39DF445-02EA-4BEB-BFD9-0E0EDAF888FA}" dt="2020-08-18T07:05:00.279" v="2077" actId="1076"/>
          <ac:picMkLst>
            <pc:docMk/>
            <pc:sldMk cId="2822662839" sldId="276"/>
            <ac:picMk id="6" creationId="{B8169BDE-6A29-4F8A-BC79-66AC89D3714A}"/>
          </ac:picMkLst>
        </pc:picChg>
        <pc:cxnChg chg="add mod">
          <ac:chgData name="" userId="07e4a257e33abea7" providerId="LiveId" clId="{B39DF445-02EA-4BEB-BFD9-0E0EDAF888FA}" dt="2020-08-18T07:50:53.834" v="4807" actId="14100"/>
          <ac:cxnSpMkLst>
            <pc:docMk/>
            <pc:sldMk cId="2822662839" sldId="276"/>
            <ac:cxnSpMk id="12" creationId="{4F1E4D4F-60AB-4EB0-AA25-73F50EB31DA8}"/>
          </ac:cxnSpMkLst>
        </pc:cxnChg>
      </pc:sldChg>
      <pc:sldChg chg="modSp add del ord">
        <pc:chgData name="" userId="07e4a257e33abea7" providerId="LiveId" clId="{B39DF445-02EA-4BEB-BFD9-0E0EDAF888FA}" dt="2020-08-18T16:53:06.673" v="8826" actId="2696"/>
        <pc:sldMkLst>
          <pc:docMk/>
          <pc:sldMk cId="3696251994" sldId="277"/>
        </pc:sldMkLst>
        <pc:spChg chg="mod">
          <ac:chgData name="" userId="07e4a257e33abea7" providerId="LiveId" clId="{B39DF445-02EA-4BEB-BFD9-0E0EDAF888FA}" dt="2020-08-18T16:50:09.031" v="8824" actId="20577"/>
          <ac:spMkLst>
            <pc:docMk/>
            <pc:sldMk cId="3696251994" sldId="277"/>
            <ac:spMk id="3" creationId="{8BEE1605-D2D7-4148-A9D9-62989FA91E20}"/>
          </ac:spMkLst>
        </pc:spChg>
      </pc:sldChg>
      <pc:sldChg chg="addSp delSp modSp add ord modAnim">
        <pc:chgData name="" userId="07e4a257e33abea7" providerId="LiveId" clId="{B39DF445-02EA-4BEB-BFD9-0E0EDAF888FA}" dt="2020-08-19T02:33:25.744" v="9268"/>
        <pc:sldMkLst>
          <pc:docMk/>
          <pc:sldMk cId="1705191730" sldId="278"/>
        </pc:sldMkLst>
        <pc:spChg chg="mod">
          <ac:chgData name="" userId="07e4a257e33abea7" providerId="LiveId" clId="{B39DF445-02EA-4BEB-BFD9-0E0EDAF888FA}" dt="2020-08-18T07:20:41.998" v="2424" actId="20577"/>
          <ac:spMkLst>
            <pc:docMk/>
            <pc:sldMk cId="1705191730" sldId="278"/>
            <ac:spMk id="2" creationId="{49C1D5ED-EB41-4962-A847-5C3E0213E5F1}"/>
          </ac:spMkLst>
        </pc:spChg>
        <pc:spChg chg="add del mod">
          <ac:chgData name="" userId="07e4a257e33abea7" providerId="LiveId" clId="{B39DF445-02EA-4BEB-BFD9-0E0EDAF888FA}" dt="2020-08-18T16:29:23.809" v="8804" actId="20577"/>
          <ac:spMkLst>
            <pc:docMk/>
            <pc:sldMk cId="1705191730" sldId="278"/>
            <ac:spMk id="3" creationId="{AB29C175-22EE-4B82-BC1B-B373DA5C9B39}"/>
          </ac:spMkLst>
        </pc:spChg>
        <pc:spChg chg="add del">
          <ac:chgData name="" userId="07e4a257e33abea7" providerId="LiveId" clId="{B39DF445-02EA-4BEB-BFD9-0E0EDAF888FA}" dt="2020-08-18T07:21:12.333" v="2426"/>
          <ac:spMkLst>
            <pc:docMk/>
            <pc:sldMk cId="1705191730" sldId="278"/>
            <ac:spMk id="4" creationId="{7C521A08-58D1-42DF-A8BC-C95628489BE6}"/>
          </ac:spMkLst>
        </pc:spChg>
      </pc:sldChg>
      <pc:sldChg chg="modSp add ord modAnim">
        <pc:chgData name="" userId="07e4a257e33abea7" providerId="LiveId" clId="{B39DF445-02EA-4BEB-BFD9-0E0EDAF888FA}" dt="2020-08-19T02:36:09.981" v="9278"/>
        <pc:sldMkLst>
          <pc:docMk/>
          <pc:sldMk cId="3495365498" sldId="279"/>
        </pc:sldMkLst>
        <pc:spChg chg="mod">
          <ac:chgData name="" userId="07e4a257e33abea7" providerId="LiveId" clId="{B39DF445-02EA-4BEB-BFD9-0E0EDAF888FA}" dt="2020-08-18T07:47:38.833" v="4549" actId="20577"/>
          <ac:spMkLst>
            <pc:docMk/>
            <pc:sldMk cId="3495365498" sldId="279"/>
            <ac:spMk id="2" creationId="{0686B690-D746-4706-9F83-F40ABCBBFA9D}"/>
          </ac:spMkLst>
        </pc:spChg>
        <pc:spChg chg="mod">
          <ac:chgData name="" userId="07e4a257e33abea7" providerId="LiveId" clId="{B39DF445-02EA-4BEB-BFD9-0E0EDAF888FA}" dt="2020-08-18T16:57:12.689" v="8853" actId="20577"/>
          <ac:spMkLst>
            <pc:docMk/>
            <pc:sldMk cId="3495365498" sldId="279"/>
            <ac:spMk id="3" creationId="{6FDAE9AF-57B0-4FE0-866B-16C76845E2E7}"/>
          </ac:spMkLst>
        </pc:spChg>
      </pc:sldChg>
      <pc:sldChg chg="addSp delSp modSp add modTransition">
        <pc:chgData name="" userId="07e4a257e33abea7" providerId="LiveId" clId="{B39DF445-02EA-4BEB-BFD9-0E0EDAF888FA}" dt="2020-08-19T02:40:35.637" v="9312" actId="1076"/>
        <pc:sldMkLst>
          <pc:docMk/>
          <pc:sldMk cId="1579771292" sldId="280"/>
        </pc:sldMkLst>
        <pc:spChg chg="del">
          <ac:chgData name="" userId="07e4a257e33abea7" providerId="LiveId" clId="{B39DF445-02EA-4BEB-BFD9-0E0EDAF888FA}" dt="2020-08-18T11:31:38.270" v="4857"/>
          <ac:spMkLst>
            <pc:docMk/>
            <pc:sldMk cId="1579771292" sldId="280"/>
            <ac:spMk id="3" creationId="{FCCE7528-22B0-4757-BF8E-57C4AB033D05}"/>
          </ac:spMkLst>
        </pc:spChg>
        <pc:spChg chg="add del mod">
          <ac:chgData name="" userId="07e4a257e33abea7" providerId="LiveId" clId="{B39DF445-02EA-4BEB-BFD9-0E0EDAF888FA}" dt="2020-08-18T12:14:37.353" v="5122" actId="478"/>
          <ac:spMkLst>
            <pc:docMk/>
            <pc:sldMk cId="1579771292" sldId="280"/>
            <ac:spMk id="6" creationId="{8FC6897D-E154-48D1-84BF-4D7CC78D2040}"/>
          </ac:spMkLst>
        </pc:spChg>
        <pc:spChg chg="mod">
          <ac:chgData name="" userId="07e4a257e33abea7" providerId="LiveId" clId="{B39DF445-02EA-4BEB-BFD9-0E0EDAF888FA}" dt="2020-08-18T12:14:43.053" v="5142" actId="1037"/>
          <ac:spMkLst>
            <pc:docMk/>
            <pc:sldMk cId="1579771292" sldId="280"/>
            <ac:spMk id="9" creationId="{27277A8D-04D1-4380-A2D6-B8F3DC382BB9}"/>
          </ac:spMkLst>
        </pc:spChg>
        <pc:grpChg chg="add mod">
          <ac:chgData name="" userId="07e4a257e33abea7" providerId="LiveId" clId="{B39DF445-02EA-4BEB-BFD9-0E0EDAF888FA}" dt="2020-08-19T02:40:35.637" v="9312" actId="1076"/>
          <ac:grpSpMkLst>
            <pc:docMk/>
            <pc:sldMk cId="1579771292" sldId="280"/>
            <ac:grpSpMk id="7" creationId="{73ED8E34-4071-4AD5-B585-FBACD8387605}"/>
          </ac:grpSpMkLst>
        </pc:grpChg>
        <pc:picChg chg="add mod modCrop">
          <ac:chgData name="" userId="07e4a257e33abea7" providerId="LiveId" clId="{B39DF445-02EA-4BEB-BFD9-0E0EDAF888FA}" dt="2020-08-18T12:21:51.953" v="5199" actId="732"/>
          <ac:picMkLst>
            <pc:docMk/>
            <pc:sldMk cId="1579771292" sldId="280"/>
            <ac:picMk id="5" creationId="{3D6F7B6B-5C7F-4C5D-9A3B-B3ACC27C4C83}"/>
          </ac:picMkLst>
        </pc:picChg>
      </pc:sldChg>
      <pc:sldChg chg="addSp delSp modSp add modTransition">
        <pc:chgData name="" userId="07e4a257e33abea7" providerId="LiveId" clId="{B39DF445-02EA-4BEB-BFD9-0E0EDAF888FA}" dt="2020-08-18T12:23:13.229" v="5211" actId="478"/>
        <pc:sldMkLst>
          <pc:docMk/>
          <pc:sldMk cId="1859476085" sldId="281"/>
        </pc:sldMkLst>
        <pc:spChg chg="del mod">
          <ac:chgData name="" userId="07e4a257e33abea7" providerId="LiveId" clId="{B39DF445-02EA-4BEB-BFD9-0E0EDAF888FA}" dt="2020-08-18T12:23:13.229" v="5211" actId="478"/>
          <ac:spMkLst>
            <pc:docMk/>
            <pc:sldMk cId="1859476085" sldId="281"/>
            <ac:spMk id="6" creationId="{8FC6897D-E154-48D1-84BF-4D7CC78D2040}"/>
          </ac:spMkLst>
        </pc:spChg>
        <pc:spChg chg="add mod">
          <ac:chgData name="" userId="07e4a257e33abea7" providerId="LiveId" clId="{B39DF445-02EA-4BEB-BFD9-0E0EDAF888FA}" dt="2020-08-18T11:40:50.870" v="4961" actId="478"/>
          <ac:spMkLst>
            <pc:docMk/>
            <pc:sldMk cId="1859476085" sldId="281"/>
            <ac:spMk id="8" creationId="{257B749E-C9BA-4135-9327-45F6D4E066F9}"/>
          </ac:spMkLst>
        </pc:spChg>
        <pc:spChg chg="mod">
          <ac:chgData name="" userId="07e4a257e33abea7" providerId="LiveId" clId="{B39DF445-02EA-4BEB-BFD9-0E0EDAF888FA}" dt="2020-08-18T12:16:04.993" v="5162" actId="20577"/>
          <ac:spMkLst>
            <pc:docMk/>
            <pc:sldMk cId="1859476085" sldId="281"/>
            <ac:spMk id="11" creationId="{DB616E4E-524E-4F73-A9E0-C1FAF125F141}"/>
          </ac:spMkLst>
        </pc:spChg>
        <pc:grpChg chg="add del">
          <ac:chgData name="" userId="07e4a257e33abea7" providerId="LiveId" clId="{B39DF445-02EA-4BEB-BFD9-0E0EDAF888FA}" dt="2020-08-18T12:23:09.607" v="5210" actId="478"/>
          <ac:grpSpMkLst>
            <pc:docMk/>
            <pc:sldMk cId="1859476085" sldId="281"/>
            <ac:grpSpMk id="9" creationId="{7818096A-55B0-4356-901E-089F08B63B9B}"/>
          </ac:grpSpMkLst>
        </pc:grpChg>
        <pc:picChg chg="add mod ord modCrop">
          <ac:chgData name="" userId="07e4a257e33abea7" providerId="LiveId" clId="{B39DF445-02EA-4BEB-BFD9-0E0EDAF888FA}" dt="2020-08-18T12:22:45.728" v="5205" actId="732"/>
          <ac:picMkLst>
            <pc:docMk/>
            <pc:sldMk cId="1859476085" sldId="281"/>
            <ac:picMk id="4" creationId="{05A3B64B-422A-4593-BF6F-BD088C7EB6F7}"/>
          </ac:picMkLst>
        </pc:picChg>
        <pc:picChg chg="del">
          <ac:chgData name="" userId="07e4a257e33abea7" providerId="LiveId" clId="{B39DF445-02EA-4BEB-BFD9-0E0EDAF888FA}" dt="2020-08-18T11:40:50.870" v="4961" actId="478"/>
          <ac:picMkLst>
            <pc:docMk/>
            <pc:sldMk cId="1859476085" sldId="281"/>
            <ac:picMk id="5" creationId="{3D6F7B6B-5C7F-4C5D-9A3B-B3ACC27C4C83}"/>
          </ac:picMkLst>
        </pc:picChg>
      </pc:sldChg>
      <pc:sldChg chg="addSp delSp modSp add modTransition">
        <pc:chgData name="" userId="07e4a257e33abea7" providerId="LiveId" clId="{B39DF445-02EA-4BEB-BFD9-0E0EDAF888FA}" dt="2020-08-18T12:06:26.531" v="4993"/>
        <pc:sldMkLst>
          <pc:docMk/>
          <pc:sldMk cId="3943562014" sldId="282"/>
        </pc:sldMkLst>
        <pc:spChg chg="del">
          <ac:chgData name="" userId="07e4a257e33abea7" providerId="LiveId" clId="{B39DF445-02EA-4BEB-BFD9-0E0EDAF888FA}" dt="2020-08-18T11:56:01.298" v="4967"/>
          <ac:spMkLst>
            <pc:docMk/>
            <pc:sldMk cId="3943562014" sldId="282"/>
            <ac:spMk id="8" creationId="{257B749E-C9BA-4135-9327-45F6D4E066F9}"/>
          </ac:spMkLst>
        </pc:spChg>
        <pc:picChg chg="del">
          <ac:chgData name="" userId="07e4a257e33abea7" providerId="LiveId" clId="{B39DF445-02EA-4BEB-BFD9-0E0EDAF888FA}" dt="2020-08-18T11:55:52.815" v="4966" actId="478"/>
          <ac:picMkLst>
            <pc:docMk/>
            <pc:sldMk cId="3943562014" sldId="282"/>
            <ac:picMk id="4" creationId="{05A3B64B-422A-4593-BF6F-BD088C7EB6F7}"/>
          </ac:picMkLst>
        </pc:picChg>
        <pc:picChg chg="add mod modCrop">
          <ac:chgData name="" userId="07e4a257e33abea7" providerId="LiveId" clId="{B39DF445-02EA-4BEB-BFD9-0E0EDAF888FA}" dt="2020-08-18T11:56:28.155" v="4973" actId="732"/>
          <ac:picMkLst>
            <pc:docMk/>
            <pc:sldMk cId="3943562014" sldId="282"/>
            <ac:picMk id="5" creationId="{09718178-0F0B-43E7-A777-8FE0DA23C369}"/>
          </ac:picMkLst>
        </pc:picChg>
      </pc:sldChg>
      <pc:sldChg chg="addSp delSp modSp add ord modTransition">
        <pc:chgData name="" userId="07e4a257e33abea7" providerId="LiveId" clId="{B39DF445-02EA-4BEB-BFD9-0E0EDAF888FA}" dt="2020-08-18T12:22:09.240" v="5200" actId="478"/>
        <pc:sldMkLst>
          <pc:docMk/>
          <pc:sldMk cId="1562927446" sldId="283"/>
        </pc:sldMkLst>
        <pc:spChg chg="del">
          <ac:chgData name="" userId="07e4a257e33abea7" providerId="LiveId" clId="{B39DF445-02EA-4BEB-BFD9-0E0EDAF888FA}" dt="2020-08-18T12:04:21.109" v="4975"/>
          <ac:spMkLst>
            <pc:docMk/>
            <pc:sldMk cId="1562927446" sldId="283"/>
            <ac:spMk id="3" creationId="{4CE4464C-24CE-41DC-BA61-49A7990B6B06}"/>
          </ac:spMkLst>
        </pc:spChg>
        <pc:spChg chg="add del mod">
          <ac:chgData name="" userId="07e4a257e33abea7" providerId="LiveId" clId="{B39DF445-02EA-4BEB-BFD9-0E0EDAF888FA}" dt="2020-08-18T12:22:09.240" v="5200" actId="478"/>
          <ac:spMkLst>
            <pc:docMk/>
            <pc:sldMk cId="1562927446" sldId="283"/>
            <ac:spMk id="6" creationId="{B87125A8-DCB7-4E2D-B070-E5A6AF7045E5}"/>
          </ac:spMkLst>
        </pc:spChg>
        <pc:spChg chg="add mod">
          <ac:chgData name="" userId="07e4a257e33abea7" providerId="LiveId" clId="{B39DF445-02EA-4BEB-BFD9-0E0EDAF888FA}" dt="2020-08-18T12:14:06.833" v="5099" actId="164"/>
          <ac:spMkLst>
            <pc:docMk/>
            <pc:sldMk cId="1562927446" sldId="283"/>
            <ac:spMk id="9" creationId="{000C4E65-9A7D-4DC3-9BA8-045DE2FFA850}"/>
          </ac:spMkLst>
        </pc:spChg>
        <pc:grpChg chg="add mod">
          <ac:chgData name="" userId="07e4a257e33abea7" providerId="LiveId" clId="{B39DF445-02EA-4BEB-BFD9-0E0EDAF888FA}" dt="2020-08-18T12:14:11.012" v="5100" actId="1076"/>
          <ac:grpSpMkLst>
            <pc:docMk/>
            <pc:sldMk cId="1562927446" sldId="283"/>
            <ac:grpSpMk id="10" creationId="{77D941B7-E5E8-4F5C-AF65-781E5898A416}"/>
          </ac:grpSpMkLst>
        </pc:grpChg>
        <pc:picChg chg="add mod modCrop">
          <ac:chgData name="" userId="07e4a257e33abea7" providerId="LiveId" clId="{B39DF445-02EA-4BEB-BFD9-0E0EDAF888FA}" dt="2020-08-18T12:13:28.734" v="5081" actId="1076"/>
          <ac:picMkLst>
            <pc:docMk/>
            <pc:sldMk cId="1562927446" sldId="283"/>
            <ac:picMk id="5" creationId="{31F2FE41-C0E4-4B35-8362-3AA0B5EB72F7}"/>
          </ac:picMkLst>
        </pc:picChg>
        <pc:picChg chg="add mod">
          <ac:chgData name="" userId="07e4a257e33abea7" providerId="LiveId" clId="{B39DF445-02EA-4BEB-BFD9-0E0EDAF888FA}" dt="2020-08-18T12:14:06.833" v="5099" actId="164"/>
          <ac:picMkLst>
            <pc:docMk/>
            <pc:sldMk cId="1562927446" sldId="283"/>
            <ac:picMk id="8" creationId="{2A769C1B-D657-490E-963C-71B321F7E9D4}"/>
          </ac:picMkLst>
        </pc:picChg>
      </pc:sldChg>
      <pc:sldChg chg="addSp delSp modSp add ord modTransition">
        <pc:chgData name="" userId="07e4a257e33abea7" providerId="LiveId" clId="{B39DF445-02EA-4BEB-BFD9-0E0EDAF888FA}" dt="2020-08-18T12:22:36.761" v="5204" actId="18131"/>
        <pc:sldMkLst>
          <pc:docMk/>
          <pc:sldMk cId="2958238422" sldId="284"/>
        </pc:sldMkLst>
        <pc:spChg chg="del">
          <ac:chgData name="" userId="07e4a257e33abea7" providerId="LiveId" clId="{B39DF445-02EA-4BEB-BFD9-0E0EDAF888FA}" dt="2020-08-18T12:04:55.618" v="4981"/>
          <ac:spMkLst>
            <pc:docMk/>
            <pc:sldMk cId="2958238422" sldId="284"/>
            <ac:spMk id="3" creationId="{D24C4221-C8E5-4616-A332-D770C6F4C3B0}"/>
          </ac:spMkLst>
        </pc:spChg>
        <pc:picChg chg="add mod modCrop">
          <ac:chgData name="" userId="07e4a257e33abea7" providerId="LiveId" clId="{B39DF445-02EA-4BEB-BFD9-0E0EDAF888FA}" dt="2020-08-18T12:22:36.761" v="5204" actId="18131"/>
          <ac:picMkLst>
            <pc:docMk/>
            <pc:sldMk cId="2958238422" sldId="284"/>
            <ac:picMk id="5" creationId="{E266FD01-7DCA-471F-8C4A-0EBAC277AFF0}"/>
          </ac:picMkLst>
        </pc:picChg>
      </pc:sldChg>
      <pc:sldChg chg="addSp delSp modSp add ord">
        <pc:chgData name="" userId="07e4a257e33abea7" providerId="LiveId" clId="{B39DF445-02EA-4BEB-BFD9-0E0EDAF888FA}" dt="2020-08-18T12:19:50.665" v="5195"/>
        <pc:sldMkLst>
          <pc:docMk/>
          <pc:sldMk cId="2252823678" sldId="285"/>
        </pc:sldMkLst>
        <pc:spChg chg="del">
          <ac:chgData name="" userId="07e4a257e33abea7" providerId="LiveId" clId="{B39DF445-02EA-4BEB-BFD9-0E0EDAF888FA}" dt="2020-08-18T12:16:52.001" v="5166"/>
          <ac:spMkLst>
            <pc:docMk/>
            <pc:sldMk cId="2252823678" sldId="285"/>
            <ac:spMk id="8" creationId="{257B749E-C9BA-4135-9327-45F6D4E066F9}"/>
          </ac:spMkLst>
        </pc:spChg>
        <pc:spChg chg="mod">
          <ac:chgData name="" userId="07e4a257e33abea7" providerId="LiveId" clId="{B39DF445-02EA-4BEB-BFD9-0E0EDAF888FA}" dt="2020-08-18T12:19:40.313" v="5193" actId="20577"/>
          <ac:spMkLst>
            <pc:docMk/>
            <pc:sldMk cId="2252823678" sldId="285"/>
            <ac:spMk id="11" creationId="{DB616E4E-524E-4F73-A9E0-C1FAF125F141}"/>
          </ac:spMkLst>
        </pc:spChg>
        <pc:picChg chg="del">
          <ac:chgData name="" userId="07e4a257e33abea7" providerId="LiveId" clId="{B39DF445-02EA-4BEB-BFD9-0E0EDAF888FA}" dt="2020-08-18T12:16:57.468" v="5168" actId="478"/>
          <ac:picMkLst>
            <pc:docMk/>
            <pc:sldMk cId="2252823678" sldId="285"/>
            <ac:picMk id="4" creationId="{05A3B64B-422A-4593-BF6F-BD088C7EB6F7}"/>
          </ac:picMkLst>
        </pc:picChg>
        <pc:picChg chg="add mod modCrop">
          <ac:chgData name="" userId="07e4a257e33abea7" providerId="LiveId" clId="{B39DF445-02EA-4BEB-BFD9-0E0EDAF888FA}" dt="2020-08-18T12:17:36.958" v="5179" actId="18131"/>
          <ac:picMkLst>
            <pc:docMk/>
            <pc:sldMk cId="2252823678" sldId="285"/>
            <ac:picMk id="5" creationId="{861FEEE3-D8BB-47D7-AAEB-9F86112143A9}"/>
          </ac:picMkLst>
        </pc:picChg>
      </pc:sldChg>
      <pc:sldChg chg="add del">
        <pc:chgData name="" userId="07e4a257e33abea7" providerId="LiveId" clId="{B39DF445-02EA-4BEB-BFD9-0E0EDAF888FA}" dt="2020-08-18T17:11:43.821" v="9072" actId="2696"/>
        <pc:sldMkLst>
          <pc:docMk/>
          <pc:sldMk cId="1512162043" sldId="286"/>
        </pc:sldMkLst>
      </pc:sldChg>
      <pc:sldChg chg="modSp add ord">
        <pc:chgData name="" userId="07e4a257e33abea7" providerId="LiveId" clId="{B39DF445-02EA-4BEB-BFD9-0E0EDAF888FA}" dt="2020-08-18T12:24:05.888" v="5246" actId="1076"/>
        <pc:sldMkLst>
          <pc:docMk/>
          <pc:sldMk cId="145474216" sldId="287"/>
        </pc:sldMkLst>
        <pc:spChg chg="mod">
          <ac:chgData name="" userId="07e4a257e33abea7" providerId="LiveId" clId="{B39DF445-02EA-4BEB-BFD9-0E0EDAF888FA}" dt="2020-08-18T12:24:05.888" v="5246" actId="1076"/>
          <ac:spMkLst>
            <pc:docMk/>
            <pc:sldMk cId="145474216" sldId="287"/>
            <ac:spMk id="3" creationId="{84767FE7-66AA-49AF-B6E2-B928B912DB82}"/>
          </ac:spMkLst>
        </pc:spChg>
      </pc:sldChg>
      <pc:sldChg chg="addSp delSp modSp add">
        <pc:chgData name="" userId="07e4a257e33abea7" providerId="LiveId" clId="{B39DF445-02EA-4BEB-BFD9-0E0EDAF888FA}" dt="2020-08-18T16:29:44.365" v="8820" actId="20577"/>
        <pc:sldMkLst>
          <pc:docMk/>
          <pc:sldMk cId="1586683755" sldId="288"/>
        </pc:sldMkLst>
        <pc:spChg chg="mod">
          <ac:chgData name="" userId="07e4a257e33abea7" providerId="LiveId" clId="{B39DF445-02EA-4BEB-BFD9-0E0EDAF888FA}" dt="2020-08-18T12:39:24.783" v="6092" actId="20577"/>
          <ac:spMkLst>
            <pc:docMk/>
            <pc:sldMk cId="1586683755" sldId="288"/>
            <ac:spMk id="2" creationId="{C51B5323-7317-488A-B0FE-8F2CC7EF3917}"/>
          </ac:spMkLst>
        </pc:spChg>
        <pc:spChg chg="del mod">
          <ac:chgData name="" userId="07e4a257e33abea7" providerId="LiveId" clId="{B39DF445-02EA-4BEB-BFD9-0E0EDAF888FA}" dt="2020-08-18T12:48:30.548" v="6796" actId="1032"/>
          <ac:spMkLst>
            <pc:docMk/>
            <pc:sldMk cId="1586683755" sldId="288"/>
            <ac:spMk id="3" creationId="{23381FDD-67DC-441C-8704-1E858DD31314}"/>
          </ac:spMkLst>
        </pc:spChg>
        <pc:spChg chg="add del">
          <ac:chgData name="" userId="07e4a257e33abea7" providerId="LiveId" clId="{B39DF445-02EA-4BEB-BFD9-0E0EDAF888FA}" dt="2020-08-18T12:41:31.715" v="6323"/>
          <ac:spMkLst>
            <pc:docMk/>
            <pc:sldMk cId="1586683755" sldId="288"/>
            <ac:spMk id="4" creationId="{51A8CA5D-2398-4716-82E0-59B83E342ED6}"/>
          </ac:spMkLst>
        </pc:spChg>
        <pc:spChg chg="add del mod">
          <ac:chgData name="" userId="07e4a257e33abea7" providerId="LiveId" clId="{B39DF445-02EA-4BEB-BFD9-0E0EDAF888FA}" dt="2020-08-18T12:48:39.857" v="6799" actId="478"/>
          <ac:spMkLst>
            <pc:docMk/>
            <pc:sldMk cId="1586683755" sldId="288"/>
            <ac:spMk id="5" creationId="{4F7F5FBC-BD71-4EFC-A26C-55335B4B7997}"/>
          </ac:spMkLst>
        </pc:spChg>
        <pc:spChg chg="add del mod">
          <ac:chgData name="" userId="07e4a257e33abea7" providerId="LiveId" clId="{B39DF445-02EA-4BEB-BFD9-0E0EDAF888FA}" dt="2020-08-18T12:46:30.966" v="6776" actId="478"/>
          <ac:spMkLst>
            <pc:docMk/>
            <pc:sldMk cId="1586683755" sldId="288"/>
            <ac:spMk id="6" creationId="{899E6D5B-6CCC-4D59-873B-7E26464B6AE6}"/>
          </ac:spMkLst>
        </pc:spChg>
        <pc:graphicFrameChg chg="add del mod">
          <ac:chgData name="" userId="07e4a257e33abea7" providerId="LiveId" clId="{B39DF445-02EA-4BEB-BFD9-0E0EDAF888FA}" dt="2020-08-18T12:47:02.004" v="6789" actId="1032"/>
          <ac:graphicFrameMkLst>
            <pc:docMk/>
            <pc:sldMk cId="1586683755" sldId="288"/>
            <ac:graphicFrameMk id="7" creationId="{D2EF978C-B171-4CC5-85E4-CBDE3C8C2FAA}"/>
          </ac:graphicFrameMkLst>
        </pc:graphicFrameChg>
        <pc:graphicFrameChg chg="add del mod">
          <ac:chgData name="" userId="07e4a257e33abea7" providerId="LiveId" clId="{B39DF445-02EA-4BEB-BFD9-0E0EDAF888FA}" dt="2020-08-18T12:48:35.161" v="6798" actId="478"/>
          <ac:graphicFrameMkLst>
            <pc:docMk/>
            <pc:sldMk cId="1586683755" sldId="288"/>
            <ac:graphicFrameMk id="8" creationId="{C072DB68-C152-4095-AE2F-D839A4D5D537}"/>
          </ac:graphicFrameMkLst>
        </pc:graphicFrameChg>
        <pc:graphicFrameChg chg="add mod">
          <ac:chgData name="" userId="07e4a257e33abea7" providerId="LiveId" clId="{B39DF445-02EA-4BEB-BFD9-0E0EDAF888FA}" dt="2020-08-18T16:29:44.365" v="8820" actId="20577"/>
          <ac:graphicFrameMkLst>
            <pc:docMk/>
            <pc:sldMk cId="1586683755" sldId="288"/>
            <ac:graphicFrameMk id="9" creationId="{7F2C8B26-E2C9-473F-B9CF-DDF933870B51}"/>
          </ac:graphicFrameMkLst>
        </pc:graphicFrameChg>
      </pc:sldChg>
      <pc:sldChg chg="addSp delSp modSp add ord modAnim">
        <pc:chgData name="" userId="07e4a257e33abea7" providerId="LiveId" clId="{B39DF445-02EA-4BEB-BFD9-0E0EDAF888FA}" dt="2020-08-19T02:35:40.186" v="9276"/>
        <pc:sldMkLst>
          <pc:docMk/>
          <pc:sldMk cId="1384166116" sldId="289"/>
        </pc:sldMkLst>
        <pc:spChg chg="del mod">
          <ac:chgData name="" userId="07e4a257e33abea7" providerId="LiveId" clId="{B39DF445-02EA-4BEB-BFD9-0E0EDAF888FA}" dt="2020-08-18T12:50:06.404" v="6836" actId="478"/>
          <ac:spMkLst>
            <pc:docMk/>
            <pc:sldMk cId="1384166116" sldId="289"/>
            <ac:spMk id="3" creationId="{23381FDD-67DC-441C-8704-1E858DD31314}"/>
          </ac:spMkLst>
        </pc:spChg>
        <pc:spChg chg="mod">
          <ac:chgData name="" userId="07e4a257e33abea7" providerId="LiveId" clId="{B39DF445-02EA-4BEB-BFD9-0E0EDAF888FA}" dt="2020-08-18T12:52:41.397" v="6873" actId="1076"/>
          <ac:spMkLst>
            <pc:docMk/>
            <pc:sldMk cId="1384166116" sldId="289"/>
            <ac:spMk id="5" creationId="{4F7F5FBC-BD71-4EFC-A26C-55335B4B7997}"/>
          </ac:spMkLst>
        </pc:spChg>
        <pc:picChg chg="add mod">
          <ac:chgData name="" userId="07e4a257e33abea7" providerId="LiveId" clId="{B39DF445-02EA-4BEB-BFD9-0E0EDAF888FA}" dt="2020-08-18T12:52:41.397" v="6873" actId="1076"/>
          <ac:picMkLst>
            <pc:docMk/>
            <pc:sldMk cId="1384166116" sldId="289"/>
            <ac:picMk id="6" creationId="{9E488836-716C-46B1-A549-47A86A2919F5}"/>
          </ac:picMkLst>
        </pc:picChg>
        <pc:picChg chg="add mod">
          <ac:chgData name="" userId="07e4a257e33abea7" providerId="LiveId" clId="{B39DF445-02EA-4BEB-BFD9-0E0EDAF888FA}" dt="2020-08-18T12:52:41.397" v="6873" actId="1076"/>
          <ac:picMkLst>
            <pc:docMk/>
            <pc:sldMk cId="1384166116" sldId="289"/>
            <ac:picMk id="7" creationId="{93047C60-B668-44E5-8036-F96AAEA77EBD}"/>
          </ac:picMkLst>
        </pc:picChg>
      </pc:sldChg>
      <pc:sldChg chg="modSp add ord modAnim">
        <pc:chgData name="" userId="07e4a257e33abea7" providerId="LiveId" clId="{B39DF445-02EA-4BEB-BFD9-0E0EDAF888FA}" dt="2020-08-19T02:37:27.045" v="9305"/>
        <pc:sldMkLst>
          <pc:docMk/>
          <pc:sldMk cId="2475172955" sldId="290"/>
        </pc:sldMkLst>
        <pc:spChg chg="mod">
          <ac:chgData name="" userId="07e4a257e33abea7" providerId="LiveId" clId="{B39DF445-02EA-4BEB-BFD9-0E0EDAF888FA}" dt="2020-08-19T02:37:09.053" v="9299" actId="27636"/>
          <ac:spMkLst>
            <pc:docMk/>
            <pc:sldMk cId="2475172955" sldId="290"/>
            <ac:spMk id="3" creationId="{21E18162-8257-4C73-94C6-25A9DE079A95}"/>
          </ac:spMkLst>
        </pc:spChg>
      </pc:sldChg>
      <pc:sldChg chg="delSp modSp add delAnim modAnim">
        <pc:chgData name="" userId="07e4a257e33abea7" providerId="LiveId" clId="{B39DF445-02EA-4BEB-BFD9-0E0EDAF888FA}" dt="2020-08-18T13:14:44.730" v="8230" actId="478"/>
        <pc:sldMkLst>
          <pc:docMk/>
          <pc:sldMk cId="1118310584" sldId="291"/>
        </pc:sldMkLst>
        <pc:spChg chg="mod">
          <ac:chgData name="" userId="07e4a257e33abea7" providerId="LiveId" clId="{B39DF445-02EA-4BEB-BFD9-0E0EDAF888FA}" dt="2020-08-18T13:13:11.473" v="8104" actId="20577"/>
          <ac:spMkLst>
            <pc:docMk/>
            <pc:sldMk cId="1118310584" sldId="291"/>
            <ac:spMk id="2" creationId="{4EA8D3E2-D21F-4D6C-AE7F-51B7D1C6DC21}"/>
          </ac:spMkLst>
        </pc:spChg>
        <pc:spChg chg="mod">
          <ac:chgData name="" userId="07e4a257e33abea7" providerId="LiveId" clId="{B39DF445-02EA-4BEB-BFD9-0E0EDAF888FA}" dt="2020-08-18T13:14:40.376" v="8229" actId="20577"/>
          <ac:spMkLst>
            <pc:docMk/>
            <pc:sldMk cId="1118310584" sldId="291"/>
            <ac:spMk id="3" creationId="{F2530420-6E1B-47E9-B622-E8DE49D3CF21}"/>
          </ac:spMkLst>
        </pc:spChg>
        <pc:spChg chg="del">
          <ac:chgData name="" userId="07e4a257e33abea7" providerId="LiveId" clId="{B39DF445-02EA-4BEB-BFD9-0E0EDAF888FA}" dt="2020-08-18T13:14:44.730" v="8230" actId="478"/>
          <ac:spMkLst>
            <pc:docMk/>
            <pc:sldMk cId="1118310584" sldId="291"/>
            <ac:spMk id="4" creationId="{7E0C9558-9DA9-43AB-8C79-2EF5E3CACAD0}"/>
          </ac:spMkLst>
        </pc:spChg>
        <pc:spChg chg="del">
          <ac:chgData name="" userId="07e4a257e33abea7" providerId="LiveId" clId="{B39DF445-02EA-4BEB-BFD9-0E0EDAF888FA}" dt="2020-08-18T13:14:44.730" v="8230" actId="478"/>
          <ac:spMkLst>
            <pc:docMk/>
            <pc:sldMk cId="1118310584" sldId="291"/>
            <ac:spMk id="6" creationId="{39C3DBF5-43AF-4F3D-8E01-B726495AA532}"/>
          </ac:spMkLst>
        </pc:spChg>
        <pc:spChg chg="del">
          <ac:chgData name="" userId="07e4a257e33abea7" providerId="LiveId" clId="{B39DF445-02EA-4BEB-BFD9-0E0EDAF888FA}" dt="2020-08-18T13:14:44.730" v="8230" actId="478"/>
          <ac:spMkLst>
            <pc:docMk/>
            <pc:sldMk cId="1118310584" sldId="291"/>
            <ac:spMk id="7" creationId="{8CCB90B8-ED32-4C19-AAC7-DF5E476A3FDC}"/>
          </ac:spMkLst>
        </pc:spChg>
      </pc:sldChg>
      <pc:sldChg chg="modSp add modAnim">
        <pc:chgData name="" userId="07e4a257e33abea7" providerId="LiveId" clId="{B39DF445-02EA-4BEB-BFD9-0E0EDAF888FA}" dt="2020-08-18T13:15:31.694" v="8288" actId="20577"/>
        <pc:sldMkLst>
          <pc:docMk/>
          <pc:sldMk cId="977111647" sldId="292"/>
        </pc:sldMkLst>
        <pc:spChg chg="mod">
          <ac:chgData name="" userId="07e4a257e33abea7" providerId="LiveId" clId="{B39DF445-02EA-4BEB-BFD9-0E0EDAF888FA}" dt="2020-08-18T13:14:55.465" v="8240" actId="20577"/>
          <ac:spMkLst>
            <pc:docMk/>
            <pc:sldMk cId="977111647" sldId="292"/>
            <ac:spMk id="2" creationId="{4EA8D3E2-D21F-4D6C-AE7F-51B7D1C6DC21}"/>
          </ac:spMkLst>
        </pc:spChg>
        <pc:spChg chg="mod">
          <ac:chgData name="" userId="07e4a257e33abea7" providerId="LiveId" clId="{B39DF445-02EA-4BEB-BFD9-0E0EDAF888FA}" dt="2020-08-18T13:15:31.694" v="8288" actId="20577"/>
          <ac:spMkLst>
            <pc:docMk/>
            <pc:sldMk cId="977111647" sldId="292"/>
            <ac:spMk id="3" creationId="{F2530420-6E1B-47E9-B622-E8DE49D3CF21}"/>
          </ac:spMkLst>
        </pc:spChg>
      </pc:sldChg>
      <pc:sldChg chg="modSp add modAnim">
        <pc:chgData name="" userId="07e4a257e33abea7" providerId="LiveId" clId="{B39DF445-02EA-4BEB-BFD9-0E0EDAF888FA}" dt="2020-08-18T13:17:08.566" v="8509" actId="20577"/>
        <pc:sldMkLst>
          <pc:docMk/>
          <pc:sldMk cId="3689695106" sldId="293"/>
        </pc:sldMkLst>
        <pc:spChg chg="mod">
          <ac:chgData name="" userId="07e4a257e33abea7" providerId="LiveId" clId="{B39DF445-02EA-4BEB-BFD9-0E0EDAF888FA}" dt="2020-08-18T13:15:54.506" v="8304" actId="20577"/>
          <ac:spMkLst>
            <pc:docMk/>
            <pc:sldMk cId="3689695106" sldId="293"/>
            <ac:spMk id="2" creationId="{4EA8D3E2-D21F-4D6C-AE7F-51B7D1C6DC21}"/>
          </ac:spMkLst>
        </pc:spChg>
        <pc:spChg chg="mod">
          <ac:chgData name="" userId="07e4a257e33abea7" providerId="LiveId" clId="{B39DF445-02EA-4BEB-BFD9-0E0EDAF888FA}" dt="2020-08-18T13:17:08.566" v="8509" actId="20577"/>
          <ac:spMkLst>
            <pc:docMk/>
            <pc:sldMk cId="3689695106" sldId="293"/>
            <ac:spMk id="3" creationId="{F2530420-6E1B-47E9-B622-E8DE49D3CF21}"/>
          </ac:spMkLst>
        </pc:spChg>
      </pc:sldChg>
      <pc:sldChg chg="modSp add modAnim">
        <pc:chgData name="" userId="07e4a257e33abea7" providerId="LiveId" clId="{B39DF445-02EA-4BEB-BFD9-0E0EDAF888FA}" dt="2020-08-19T02:35:59.766" v="9277"/>
        <pc:sldMkLst>
          <pc:docMk/>
          <pc:sldMk cId="836321270" sldId="294"/>
        </pc:sldMkLst>
        <pc:spChg chg="mod">
          <ac:chgData name="" userId="07e4a257e33abea7" providerId="LiveId" clId="{B39DF445-02EA-4BEB-BFD9-0E0EDAF888FA}" dt="2020-08-18T13:47:38.437" v="8541" actId="20577"/>
          <ac:spMkLst>
            <pc:docMk/>
            <pc:sldMk cId="836321270" sldId="294"/>
            <ac:spMk id="2" creationId="{7EC79427-94F1-4333-BE18-5E561AECABAC}"/>
          </ac:spMkLst>
        </pc:spChg>
        <pc:spChg chg="mod">
          <ac:chgData name="" userId="07e4a257e33abea7" providerId="LiveId" clId="{B39DF445-02EA-4BEB-BFD9-0E0EDAF888FA}" dt="2020-08-18T13:56:45.375" v="8726" actId="20577"/>
          <ac:spMkLst>
            <pc:docMk/>
            <pc:sldMk cId="836321270" sldId="294"/>
            <ac:spMk id="3" creationId="{FA63608D-E200-4D53-989F-78813DE32D35}"/>
          </ac:spMkLst>
        </pc:spChg>
      </pc:sldChg>
      <pc:sldChg chg="modSp add ord modAnim">
        <pc:chgData name="" userId="07e4a257e33abea7" providerId="LiveId" clId="{B39DF445-02EA-4BEB-BFD9-0E0EDAF888FA}" dt="2020-08-19T02:38:41.897" v="9311"/>
        <pc:sldMkLst>
          <pc:docMk/>
          <pc:sldMk cId="1822490410" sldId="295"/>
        </pc:sldMkLst>
        <pc:spChg chg="mod">
          <ac:chgData name="" userId="07e4a257e33abea7" providerId="LiveId" clId="{B39DF445-02EA-4BEB-BFD9-0E0EDAF888FA}" dt="2020-08-18T17:11:00.624" v="9054" actId="20577"/>
          <ac:spMkLst>
            <pc:docMk/>
            <pc:sldMk cId="1822490410" sldId="295"/>
            <ac:spMk id="2" creationId="{63E5013F-728F-472F-9352-49871151C2A7}"/>
          </ac:spMkLst>
        </pc:spChg>
      </pc:sldChg>
      <pc:sldChg chg="modSp add ord modAnim">
        <pc:chgData name="" userId="07e4a257e33abea7" providerId="LiveId" clId="{B39DF445-02EA-4BEB-BFD9-0E0EDAF888FA}" dt="2020-08-19T02:38:24.261" v="9309"/>
        <pc:sldMkLst>
          <pc:docMk/>
          <pc:sldMk cId="2012811204" sldId="296"/>
        </pc:sldMkLst>
        <pc:spChg chg="mod">
          <ac:chgData name="" userId="07e4a257e33abea7" providerId="LiveId" clId="{B39DF445-02EA-4BEB-BFD9-0E0EDAF888FA}" dt="2020-08-18T17:11:26.745" v="9070" actId="20577"/>
          <ac:spMkLst>
            <pc:docMk/>
            <pc:sldMk cId="2012811204" sldId="296"/>
            <ac:spMk id="2" creationId="{B9B4FA41-AC26-4C0C-9078-5037B8B1177C}"/>
          </ac:spMkLst>
        </pc:spChg>
      </pc:sldChg>
      <pc:sldChg chg="add ord modAnim">
        <pc:chgData name="" userId="07e4a257e33abea7" providerId="LiveId" clId="{B39DF445-02EA-4BEB-BFD9-0E0EDAF888FA}" dt="2020-08-19T02:38:31.149" v="9310"/>
        <pc:sldMkLst>
          <pc:docMk/>
          <pc:sldMk cId="3035195086" sldId="297"/>
        </pc:sldMkLst>
      </pc:sldChg>
      <pc:sldChg chg="modSp add">
        <pc:chgData name="" userId="07e4a257e33abea7" providerId="LiveId" clId="{B39DF445-02EA-4BEB-BFD9-0E0EDAF888FA}" dt="2020-08-18T17:14:01.839" v="9259" actId="20577"/>
        <pc:sldMkLst>
          <pc:docMk/>
          <pc:sldMk cId="1617064740" sldId="298"/>
        </pc:sldMkLst>
        <pc:spChg chg="mod">
          <ac:chgData name="" userId="07e4a257e33abea7" providerId="LiveId" clId="{B39DF445-02EA-4BEB-BFD9-0E0EDAF888FA}" dt="2020-08-18T17:12:21.902" v="9089" actId="20577"/>
          <ac:spMkLst>
            <pc:docMk/>
            <pc:sldMk cId="1617064740" sldId="298"/>
            <ac:spMk id="2" creationId="{707CC0BE-C37B-4005-80BB-05AAD8A3CBE3}"/>
          </ac:spMkLst>
        </pc:spChg>
        <pc:spChg chg="mod">
          <ac:chgData name="" userId="07e4a257e33abea7" providerId="LiveId" clId="{B39DF445-02EA-4BEB-BFD9-0E0EDAF888FA}" dt="2020-08-18T17:14:01.839" v="9259" actId="20577"/>
          <ac:spMkLst>
            <pc:docMk/>
            <pc:sldMk cId="1617064740" sldId="298"/>
            <ac:spMk id="3" creationId="{4E7313C3-C458-4CDA-8899-62A56758D867}"/>
          </ac:spMkLst>
        </pc:spChg>
      </pc:sldChg>
      <pc:sldChg chg="modSp add modAnim">
        <pc:chgData name="" userId="07e4a257e33abea7" providerId="LiveId" clId="{B39DF445-02EA-4BEB-BFD9-0E0EDAF888FA}" dt="2020-08-19T02:37:35.923" v="9307"/>
        <pc:sldMkLst>
          <pc:docMk/>
          <pc:sldMk cId="1119277538" sldId="299"/>
        </pc:sldMkLst>
        <pc:spChg chg="mod">
          <ac:chgData name="" userId="07e4a257e33abea7" providerId="LiveId" clId="{B39DF445-02EA-4BEB-BFD9-0E0EDAF888FA}" dt="2020-08-19T02:36:52.680" v="9283" actId="27636"/>
          <ac:spMkLst>
            <pc:docMk/>
            <pc:sldMk cId="1119277538" sldId="299"/>
            <ac:spMk id="3" creationId="{21E18162-8257-4C73-94C6-25A9DE079A95}"/>
          </ac:spMkLst>
        </pc:spChg>
      </pc:sldChg>
      <pc:sldMasterChg chg="modSldLayout">
        <pc:chgData name="" userId="07e4a257e33abea7" providerId="LiveId" clId="{B39DF445-02EA-4BEB-BFD9-0E0EDAF888FA}" dt="2020-08-18T04:28:36.001" v="209"/>
        <pc:sldMasterMkLst>
          <pc:docMk/>
          <pc:sldMasterMk cId="1723693013" sldId="2147483856"/>
        </pc:sldMasterMkLst>
        <pc:sldLayoutChg chg="delSp">
          <pc:chgData name="" userId="07e4a257e33abea7" providerId="LiveId" clId="{B39DF445-02EA-4BEB-BFD9-0E0EDAF888FA}" dt="2020-08-18T04:26:57.592" v="107"/>
          <pc:sldLayoutMkLst>
            <pc:docMk/>
            <pc:sldMasterMk cId="1723693013" sldId="2147483856"/>
            <pc:sldLayoutMk cId="546162492" sldId="2147483857"/>
          </pc:sldLayoutMkLst>
          <pc:cxnChg chg="del">
            <ac:chgData name="" userId="07e4a257e33abea7" providerId="LiveId" clId="{B39DF445-02EA-4BEB-BFD9-0E0EDAF888FA}" dt="2020-08-18T04:26:57.592" v="107"/>
            <ac:cxnSpMkLst>
              <pc:docMk/>
              <pc:sldMasterMk cId="1723693013" sldId="2147483856"/>
              <pc:sldLayoutMk cId="546162492" sldId="2147483857"/>
              <ac:cxnSpMk id="15" creationId="{00000000-0000-0000-0000-000000000000}"/>
            </ac:cxnSpMkLst>
          </pc:cxnChg>
        </pc:sldLayoutChg>
        <pc:sldLayoutChg chg="setBg">
          <pc:chgData name="" userId="07e4a257e33abea7" providerId="LiveId" clId="{B39DF445-02EA-4BEB-BFD9-0E0EDAF888FA}" dt="2020-08-18T04:28:36.001" v="209"/>
          <pc:sldLayoutMkLst>
            <pc:docMk/>
            <pc:sldMasterMk cId="1723693013" sldId="2147483856"/>
            <pc:sldLayoutMk cId="2707763364" sldId="214748385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E6F30-82C5-4F21-800D-4CF5A6E307A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4C29565-217E-4138-AD24-EE7ECFEFEDAC}">
      <dgm:prSet phldrT="[Text]"/>
      <dgm:spPr/>
      <dgm:t>
        <a:bodyPr/>
        <a:lstStyle/>
        <a:p>
          <a:pPr rtl="1">
            <a:lnSpc>
              <a:spcPct val="150000"/>
            </a:lnSpc>
          </a:pPr>
          <a:r>
            <a:rPr lang="dv-MV"/>
            <a:t>ޝޭޚުންގެ ތެރެއިން</a:t>
          </a:r>
          <a:endParaRPr lang="en-US"/>
        </a:p>
      </dgm:t>
    </dgm:pt>
    <dgm:pt modelId="{41B21632-CF4C-4C9C-AE6A-5137C92B4573}" type="parTrans" cxnId="{8FD6723A-C055-4D6E-A920-A9D83A7A7CAC}">
      <dgm:prSet/>
      <dgm:spPr/>
      <dgm:t>
        <a:bodyPr/>
        <a:lstStyle/>
        <a:p>
          <a:endParaRPr lang="en-US"/>
        </a:p>
      </dgm:t>
    </dgm:pt>
    <dgm:pt modelId="{6042A852-4375-4F8C-9387-D0FBFA3FCB7D}" type="sibTrans" cxnId="{8FD6723A-C055-4D6E-A920-A9D83A7A7CAC}">
      <dgm:prSet/>
      <dgm:spPr/>
      <dgm:t>
        <a:bodyPr/>
        <a:lstStyle/>
        <a:p>
          <a:endParaRPr lang="en-US"/>
        </a:p>
      </dgm:t>
    </dgm:pt>
    <dgm:pt modelId="{6ADA4692-C214-4352-8E4A-F25669677102}">
      <dgm:prSet/>
      <dgm:spPr/>
      <dgm:t>
        <a:bodyPr/>
        <a:lstStyle/>
        <a:p>
          <a:pPr rtl="1">
            <a:lnSpc>
              <a:spcPct val="150000"/>
            </a:lnSpc>
          </a:pPr>
          <a:r>
            <a:rPr lang="dv-MV" dirty="0"/>
            <a:t>ޢަބްދުﷲ އަލްމުސްނަދީ</a:t>
          </a:r>
        </a:p>
      </dgm:t>
    </dgm:pt>
    <dgm:pt modelId="{06E2CFC9-AC6A-472C-B864-6819F55FE984}" type="parTrans" cxnId="{B6406C08-6A49-45B3-82BB-C6CFB396151B}">
      <dgm:prSet/>
      <dgm:spPr/>
      <dgm:t>
        <a:bodyPr/>
        <a:lstStyle/>
        <a:p>
          <a:endParaRPr lang="en-US"/>
        </a:p>
      </dgm:t>
    </dgm:pt>
    <dgm:pt modelId="{FD61B3D7-9725-438A-9834-DF8692A77B94}" type="sibTrans" cxnId="{B6406C08-6A49-45B3-82BB-C6CFB396151B}">
      <dgm:prSet/>
      <dgm:spPr/>
      <dgm:t>
        <a:bodyPr/>
        <a:lstStyle/>
        <a:p>
          <a:endParaRPr lang="en-US"/>
        </a:p>
      </dgm:t>
    </dgm:pt>
    <dgm:pt modelId="{C14FBEB6-19B7-489F-B010-2C6081FDE577}">
      <dgm:prSet/>
      <dgm:spPr/>
      <dgm:t>
        <a:bodyPr/>
        <a:lstStyle/>
        <a:p>
          <a:pPr rtl="1">
            <a:lnSpc>
              <a:spcPct val="150000"/>
            </a:lnSpc>
          </a:pPr>
          <a:r>
            <a:rPr lang="dv-MV" dirty="0"/>
            <a:t>އެއްފުރައެއްގެ ބޭފުޅުން</a:t>
          </a:r>
        </a:p>
      </dgm:t>
    </dgm:pt>
    <dgm:pt modelId="{743342FA-2F49-4CB1-8F23-AD408B1019C4}" type="parTrans" cxnId="{DB9E21E6-23AE-4ADE-9E8F-4421BA2A8972}">
      <dgm:prSet/>
      <dgm:spPr/>
      <dgm:t>
        <a:bodyPr/>
        <a:lstStyle/>
        <a:p>
          <a:endParaRPr lang="en-US"/>
        </a:p>
      </dgm:t>
    </dgm:pt>
    <dgm:pt modelId="{7647E7CE-C8C9-4F93-92CA-82BFD18342D6}" type="sibTrans" cxnId="{DB9E21E6-23AE-4ADE-9E8F-4421BA2A8972}">
      <dgm:prSet/>
      <dgm:spPr/>
      <dgm:t>
        <a:bodyPr/>
        <a:lstStyle/>
        <a:p>
          <a:endParaRPr lang="en-US"/>
        </a:p>
      </dgm:t>
    </dgm:pt>
    <dgm:pt modelId="{87382FE2-8F11-4A6D-9BD9-26FFF30D6CD9}">
      <dgm:prSet/>
      <dgm:spPr/>
      <dgm:t>
        <a:bodyPr/>
        <a:lstStyle/>
        <a:p>
          <a:pPr rtl="1">
            <a:lnSpc>
              <a:spcPct val="150000"/>
            </a:lnSpc>
          </a:pPr>
          <a:r>
            <a:rPr lang="dv-MV" dirty="0"/>
            <a:t>އަބޫ ޙާތިމް އައްރާޒީ</a:t>
          </a:r>
        </a:p>
      </dgm:t>
    </dgm:pt>
    <dgm:pt modelId="{9FEBDFAD-EB2D-418C-8B39-BF08B78C09DD}" type="parTrans" cxnId="{EC9C9A67-3326-49CD-8804-0EE9A8BB8D1A}">
      <dgm:prSet/>
      <dgm:spPr/>
      <dgm:t>
        <a:bodyPr/>
        <a:lstStyle/>
        <a:p>
          <a:endParaRPr lang="en-US"/>
        </a:p>
      </dgm:t>
    </dgm:pt>
    <dgm:pt modelId="{67A800F4-4881-4B4A-AFB9-1EDC32B98A88}" type="sibTrans" cxnId="{EC9C9A67-3326-49CD-8804-0EE9A8BB8D1A}">
      <dgm:prSet/>
      <dgm:spPr/>
      <dgm:t>
        <a:bodyPr/>
        <a:lstStyle/>
        <a:p>
          <a:endParaRPr lang="en-US"/>
        </a:p>
      </dgm:t>
    </dgm:pt>
    <dgm:pt modelId="{6D02522E-32D7-46C5-81DF-D7650A378F0E}">
      <dgm:prSet/>
      <dgm:spPr/>
      <dgm:t>
        <a:bodyPr/>
        <a:lstStyle/>
        <a:p>
          <a:pPr rtl="1">
            <a:lnSpc>
              <a:spcPct val="150000"/>
            </a:lnSpc>
          </a:pPr>
          <a:r>
            <a:rPr lang="dv-MV"/>
            <a:t>ދަރިވަރުންކުރެ ބައެއް ބޮޑެތި ޙާފިޡުން</a:t>
          </a:r>
          <a:endParaRPr lang="dv-MV" dirty="0"/>
        </a:p>
      </dgm:t>
    </dgm:pt>
    <dgm:pt modelId="{01C4A1BC-7A20-4DCE-A5F8-548A3A61591B}" type="parTrans" cxnId="{CC396795-0C53-47C3-B26A-D963483E476C}">
      <dgm:prSet/>
      <dgm:spPr/>
      <dgm:t>
        <a:bodyPr/>
        <a:lstStyle/>
        <a:p>
          <a:endParaRPr lang="en-US"/>
        </a:p>
      </dgm:t>
    </dgm:pt>
    <dgm:pt modelId="{69C82C8F-2162-43F1-83F2-1646030E4B40}" type="sibTrans" cxnId="{CC396795-0C53-47C3-B26A-D963483E476C}">
      <dgm:prSet/>
      <dgm:spPr/>
      <dgm:t>
        <a:bodyPr/>
        <a:lstStyle/>
        <a:p>
          <a:endParaRPr lang="en-US"/>
        </a:p>
      </dgm:t>
    </dgm:pt>
    <dgm:pt modelId="{20B2D31C-B5D4-4DEE-A44B-E465CF4B9C6A}">
      <dgm:prSet/>
      <dgm:spPr/>
      <dgm:t>
        <a:bodyPr/>
        <a:lstStyle/>
        <a:p>
          <a:pPr rtl="1">
            <a:lnSpc>
              <a:spcPct val="150000"/>
            </a:lnSpc>
          </a:pPr>
          <a:r>
            <a:rPr lang="dv-MV" dirty="0"/>
            <a:t>މުސްލިމް ބުނުލް ޙާއްޖާޖު</a:t>
          </a:r>
        </a:p>
      </dgm:t>
    </dgm:pt>
    <dgm:pt modelId="{90D82089-C189-4E44-B46E-9B559056BD08}" type="parTrans" cxnId="{B8A5E1AD-0CA2-4A88-9A62-12EA1660881B}">
      <dgm:prSet/>
      <dgm:spPr/>
      <dgm:t>
        <a:bodyPr/>
        <a:lstStyle/>
        <a:p>
          <a:endParaRPr lang="en-US"/>
        </a:p>
      </dgm:t>
    </dgm:pt>
    <dgm:pt modelId="{A92D974A-3786-4F7D-8437-CE998CAE649A}" type="sibTrans" cxnId="{B8A5E1AD-0CA2-4A88-9A62-12EA1660881B}">
      <dgm:prSet/>
      <dgm:spPr/>
      <dgm:t>
        <a:bodyPr/>
        <a:lstStyle/>
        <a:p>
          <a:endParaRPr lang="en-US"/>
        </a:p>
      </dgm:t>
    </dgm:pt>
    <dgm:pt modelId="{313501E4-68C1-434F-B0E1-2CF5FFC526E0}">
      <dgm:prSet/>
      <dgm:spPr/>
      <dgm:t>
        <a:bodyPr/>
        <a:lstStyle/>
        <a:p>
          <a:pPr rtl="1">
            <a:lnSpc>
              <a:spcPct val="150000"/>
            </a:lnSpc>
          </a:pPr>
          <a:r>
            <a:rPr lang="dv-MV" dirty="0"/>
            <a:t>ޢަބްދުﷲ ބިން މުނީރު</a:t>
          </a:r>
        </a:p>
      </dgm:t>
    </dgm:pt>
    <dgm:pt modelId="{62A6AADF-8D04-4EA3-9F7D-A6292E7DF8DB}" type="parTrans" cxnId="{B86BD392-FD55-4916-AC0D-390A087DC4AF}">
      <dgm:prSet/>
      <dgm:spPr/>
      <dgm:t>
        <a:bodyPr/>
        <a:lstStyle/>
        <a:p>
          <a:endParaRPr lang="en-US"/>
        </a:p>
      </dgm:t>
    </dgm:pt>
    <dgm:pt modelId="{FCC978CC-A7DB-4174-B9D3-EC63651A1156}" type="sibTrans" cxnId="{B86BD392-FD55-4916-AC0D-390A087DC4AF}">
      <dgm:prSet/>
      <dgm:spPr/>
      <dgm:t>
        <a:bodyPr/>
        <a:lstStyle/>
        <a:p>
          <a:endParaRPr lang="en-US"/>
        </a:p>
      </dgm:t>
    </dgm:pt>
    <dgm:pt modelId="{30BEB525-6CD8-42E3-8ED9-0AA4A8FED44D}">
      <dgm:prSet/>
      <dgm:spPr/>
      <dgm:t>
        <a:bodyPr/>
        <a:lstStyle/>
        <a:p>
          <a:pPr rtl="1">
            <a:lnSpc>
              <a:spcPct val="150000"/>
            </a:lnSpc>
          </a:pPr>
          <a:r>
            <a:rPr lang="dv-MV" dirty="0"/>
            <a:t>ޢަބްދުﷲ ބިން ޚަލަފް</a:t>
          </a:r>
        </a:p>
      </dgm:t>
    </dgm:pt>
    <dgm:pt modelId="{711CD8CC-3912-4EBA-B587-8EA8D6092B0E}" type="parTrans" cxnId="{A992C616-6D3C-4F23-B6F1-48CA9E21C466}">
      <dgm:prSet/>
      <dgm:spPr/>
      <dgm:t>
        <a:bodyPr/>
        <a:lstStyle/>
        <a:p>
          <a:endParaRPr lang="en-US"/>
        </a:p>
      </dgm:t>
    </dgm:pt>
    <dgm:pt modelId="{590638C3-82A8-4C4A-8F79-C28640687EBD}" type="sibTrans" cxnId="{A992C616-6D3C-4F23-B6F1-48CA9E21C466}">
      <dgm:prSet/>
      <dgm:spPr/>
      <dgm:t>
        <a:bodyPr/>
        <a:lstStyle/>
        <a:p>
          <a:endParaRPr lang="en-US"/>
        </a:p>
      </dgm:t>
    </dgm:pt>
    <dgm:pt modelId="{1592EC72-D52E-4AA9-8352-8FB3F78F6C98}">
      <dgm:prSet/>
      <dgm:spPr/>
      <dgm:t>
        <a:bodyPr/>
        <a:lstStyle/>
        <a:p>
          <a:pPr rtl="1">
            <a:lnSpc>
              <a:spcPct val="150000"/>
            </a:lnSpc>
          </a:pPr>
          <a:r>
            <a:rPr lang="dv-MV" dirty="0"/>
            <a:t>އަބޫ ޒުރުޢާ އައްރާޒީ</a:t>
          </a:r>
        </a:p>
      </dgm:t>
    </dgm:pt>
    <dgm:pt modelId="{3A0A029C-1079-4556-A40C-74E330AE5AB0}" type="parTrans" cxnId="{CD3B72C2-F80B-4B49-BF04-A82C2F65B4D8}">
      <dgm:prSet/>
      <dgm:spPr/>
      <dgm:t>
        <a:bodyPr/>
        <a:lstStyle/>
        <a:p>
          <a:endParaRPr lang="en-US"/>
        </a:p>
      </dgm:t>
    </dgm:pt>
    <dgm:pt modelId="{248F913D-94EA-443A-8CF4-9645B6E85893}" type="sibTrans" cxnId="{CD3B72C2-F80B-4B49-BF04-A82C2F65B4D8}">
      <dgm:prSet/>
      <dgm:spPr/>
      <dgm:t>
        <a:bodyPr/>
        <a:lstStyle/>
        <a:p>
          <a:endParaRPr lang="en-US"/>
        </a:p>
      </dgm:t>
    </dgm:pt>
    <dgm:pt modelId="{818E3040-FB23-47FF-B5EC-BA94546B466D}">
      <dgm:prSet/>
      <dgm:spPr/>
      <dgm:t>
        <a:bodyPr/>
        <a:lstStyle/>
        <a:p>
          <a:pPr rtl="1">
            <a:lnSpc>
              <a:spcPct val="150000"/>
            </a:lnSpc>
          </a:pPr>
          <a:r>
            <a:rPr lang="dv-MV" dirty="0"/>
            <a:t>އަބޫބަކްރު ބިން އަބީ ޢާޞިމް</a:t>
          </a:r>
        </a:p>
      </dgm:t>
    </dgm:pt>
    <dgm:pt modelId="{A60C3DAA-08DD-46C6-AB49-0844EE6E85F9}" type="parTrans" cxnId="{3B1F870F-D590-46D0-9880-B7845F2AE474}">
      <dgm:prSet/>
      <dgm:spPr/>
      <dgm:t>
        <a:bodyPr/>
        <a:lstStyle/>
        <a:p>
          <a:endParaRPr lang="en-US"/>
        </a:p>
      </dgm:t>
    </dgm:pt>
    <dgm:pt modelId="{6CA61177-682B-4A6E-BF0C-528AAE61E09A}" type="sibTrans" cxnId="{3B1F870F-D590-46D0-9880-B7845F2AE474}">
      <dgm:prSet/>
      <dgm:spPr/>
      <dgm:t>
        <a:bodyPr/>
        <a:lstStyle/>
        <a:p>
          <a:endParaRPr lang="en-US"/>
        </a:p>
      </dgm:t>
    </dgm:pt>
    <dgm:pt modelId="{B334D77B-6539-4F31-A988-F6DD595906C5}">
      <dgm:prSet/>
      <dgm:spPr/>
      <dgm:t>
        <a:bodyPr/>
        <a:lstStyle/>
        <a:p>
          <a:pPr rtl="1">
            <a:lnSpc>
              <a:spcPct val="150000"/>
            </a:lnSpc>
          </a:pPr>
          <a:r>
            <a:rPr lang="dv-MV" dirty="0"/>
            <a:t>އިބްނު ޚުޒައިމާ</a:t>
          </a:r>
        </a:p>
      </dgm:t>
    </dgm:pt>
    <dgm:pt modelId="{8A279774-7BBE-47FC-8D85-E3E48C17255D}" type="parTrans" cxnId="{3D5BEAFE-0CC8-4263-A6BF-EC8728AD0396}">
      <dgm:prSet/>
      <dgm:spPr/>
      <dgm:t>
        <a:bodyPr/>
        <a:lstStyle/>
        <a:p>
          <a:endParaRPr lang="en-US"/>
        </a:p>
      </dgm:t>
    </dgm:pt>
    <dgm:pt modelId="{644CB40C-6BD6-4FEC-914F-F13600546B63}" type="sibTrans" cxnId="{3D5BEAFE-0CC8-4263-A6BF-EC8728AD0396}">
      <dgm:prSet/>
      <dgm:spPr/>
      <dgm:t>
        <a:bodyPr/>
        <a:lstStyle/>
        <a:p>
          <a:endParaRPr lang="en-US"/>
        </a:p>
      </dgm:t>
    </dgm:pt>
    <dgm:pt modelId="{744E517A-947A-435B-87E4-23C1C3E2109D}">
      <dgm:prSet/>
      <dgm:spPr/>
      <dgm:t>
        <a:bodyPr/>
        <a:lstStyle/>
        <a:p>
          <a:pPr rtl="1">
            <a:lnSpc>
              <a:spcPct val="150000"/>
            </a:lnSpc>
          </a:pPr>
          <a:r>
            <a:rPr lang="dv-MV" dirty="0"/>
            <a:t>އައްނަސާއީ</a:t>
          </a:r>
        </a:p>
      </dgm:t>
    </dgm:pt>
    <dgm:pt modelId="{2196C21B-9312-4EE2-8B85-1873B54E847F}" type="parTrans" cxnId="{A72213DE-72A4-4D81-A6E8-25F4FEA374D7}">
      <dgm:prSet/>
      <dgm:spPr/>
      <dgm:t>
        <a:bodyPr/>
        <a:lstStyle/>
        <a:p>
          <a:endParaRPr lang="en-US"/>
        </a:p>
      </dgm:t>
    </dgm:pt>
    <dgm:pt modelId="{97F15659-5B09-4887-86D2-C1C8EC273627}" type="sibTrans" cxnId="{A72213DE-72A4-4D81-A6E8-25F4FEA374D7}">
      <dgm:prSet/>
      <dgm:spPr/>
      <dgm:t>
        <a:bodyPr/>
        <a:lstStyle/>
        <a:p>
          <a:endParaRPr lang="en-US"/>
        </a:p>
      </dgm:t>
    </dgm:pt>
    <dgm:pt modelId="{08C98948-F258-4595-B819-710E5B03AA35}">
      <dgm:prSet/>
      <dgm:spPr/>
      <dgm:t>
        <a:bodyPr/>
        <a:lstStyle/>
        <a:p>
          <a:pPr rtl="1">
            <a:lnSpc>
              <a:spcPct val="150000"/>
            </a:lnSpc>
          </a:pPr>
          <a:r>
            <a:rPr lang="dv-MV" dirty="0"/>
            <a:t>އައްތިރްމިޛީ</a:t>
          </a:r>
        </a:p>
      </dgm:t>
    </dgm:pt>
    <dgm:pt modelId="{6CB81224-F138-4CF7-A652-C5D7BBF98658}" type="parTrans" cxnId="{B6A418B0-85D0-4D88-95C5-BA06718AA0C6}">
      <dgm:prSet/>
      <dgm:spPr/>
      <dgm:t>
        <a:bodyPr/>
        <a:lstStyle/>
        <a:p>
          <a:endParaRPr lang="en-US"/>
        </a:p>
      </dgm:t>
    </dgm:pt>
    <dgm:pt modelId="{98BF7E57-02AA-43B2-B249-31800FD6DE85}" type="sibTrans" cxnId="{B6A418B0-85D0-4D88-95C5-BA06718AA0C6}">
      <dgm:prSet/>
      <dgm:spPr/>
      <dgm:t>
        <a:bodyPr/>
        <a:lstStyle/>
        <a:p>
          <a:endParaRPr lang="en-US"/>
        </a:p>
      </dgm:t>
    </dgm:pt>
    <dgm:pt modelId="{82336D0B-4FE9-4343-81BB-9707430888FD}">
      <dgm:prSet/>
      <dgm:spPr/>
      <dgm:t>
        <a:bodyPr/>
        <a:lstStyle/>
        <a:p>
          <a:pPr rtl="1">
            <a:lnSpc>
              <a:spcPct val="150000"/>
            </a:lnSpc>
          </a:pPr>
          <a:r>
            <a:rPr lang="dv-MV" dirty="0"/>
            <a:t>އިމާމުލް ބަޣަވީ</a:t>
          </a:r>
        </a:p>
      </dgm:t>
    </dgm:pt>
    <dgm:pt modelId="{CA80F1D3-B2C2-4F67-A10A-BEC4825BC99A}" type="parTrans" cxnId="{34BF6FD5-70D6-49AB-AE91-37B1A03C9EEA}">
      <dgm:prSet/>
      <dgm:spPr/>
      <dgm:t>
        <a:bodyPr/>
        <a:lstStyle/>
        <a:p>
          <a:endParaRPr lang="en-US"/>
        </a:p>
      </dgm:t>
    </dgm:pt>
    <dgm:pt modelId="{7B6FD20C-EAF7-45F3-B58A-FF143C13F6F5}" type="sibTrans" cxnId="{34BF6FD5-70D6-49AB-AE91-37B1A03C9EEA}">
      <dgm:prSet/>
      <dgm:spPr/>
      <dgm:t>
        <a:bodyPr/>
        <a:lstStyle/>
        <a:p>
          <a:endParaRPr lang="en-US"/>
        </a:p>
      </dgm:t>
    </dgm:pt>
    <dgm:pt modelId="{422177FF-8CDC-471C-84DE-392031A9ECD1}">
      <dgm:prSet/>
      <dgm:spPr/>
      <dgm:t>
        <a:bodyPr/>
        <a:lstStyle/>
        <a:p>
          <a:pPr rtl="1">
            <a:lnSpc>
              <a:spcPct val="150000"/>
            </a:lnSpc>
          </a:pPr>
          <a:r>
            <a:rPr lang="dv-MV" dirty="0"/>
            <a:t>...</a:t>
          </a:r>
        </a:p>
      </dgm:t>
    </dgm:pt>
    <dgm:pt modelId="{F59F1091-5D50-486A-8BCE-38C425081CB0}" type="parTrans" cxnId="{905407DB-FCCB-4256-9459-0C1630243913}">
      <dgm:prSet/>
      <dgm:spPr/>
      <dgm:t>
        <a:bodyPr/>
        <a:lstStyle/>
        <a:p>
          <a:endParaRPr lang="en-US"/>
        </a:p>
      </dgm:t>
    </dgm:pt>
    <dgm:pt modelId="{DCB9BE88-941C-492F-83AB-333202DE30CB}" type="sibTrans" cxnId="{905407DB-FCCB-4256-9459-0C1630243913}">
      <dgm:prSet/>
      <dgm:spPr/>
      <dgm:t>
        <a:bodyPr/>
        <a:lstStyle/>
        <a:p>
          <a:endParaRPr lang="en-US"/>
        </a:p>
      </dgm:t>
    </dgm:pt>
    <dgm:pt modelId="{80008D36-B080-461D-AE1C-8717F6719311}">
      <dgm:prSet/>
      <dgm:spPr/>
      <dgm:t>
        <a:bodyPr/>
        <a:lstStyle/>
        <a:p>
          <a:pPr rtl="1">
            <a:lnSpc>
              <a:spcPct val="150000"/>
            </a:lnSpc>
          </a:pPr>
          <a:r>
            <a:rPr lang="dv-MV" dirty="0"/>
            <a:t>...</a:t>
          </a:r>
        </a:p>
      </dgm:t>
    </dgm:pt>
    <dgm:pt modelId="{AD71A391-4912-4D56-94A5-D90CCFAEEF7F}" type="parTrans" cxnId="{3C253446-4719-435F-B146-11208F301640}">
      <dgm:prSet/>
      <dgm:spPr/>
      <dgm:t>
        <a:bodyPr/>
        <a:lstStyle/>
        <a:p>
          <a:endParaRPr lang="en-US"/>
        </a:p>
      </dgm:t>
    </dgm:pt>
    <dgm:pt modelId="{4CA20856-55C4-4291-9D8A-B336B9600DAA}" type="sibTrans" cxnId="{3C253446-4719-435F-B146-11208F301640}">
      <dgm:prSet/>
      <dgm:spPr/>
      <dgm:t>
        <a:bodyPr/>
        <a:lstStyle/>
        <a:p>
          <a:endParaRPr lang="en-US"/>
        </a:p>
      </dgm:t>
    </dgm:pt>
    <dgm:pt modelId="{8BB0031F-DC0E-4377-8E87-29519D7A1240}" type="pres">
      <dgm:prSet presAssocID="{E5BE6F30-82C5-4F21-800D-4CF5A6E307A3}" presName="Name0" presStyleCnt="0">
        <dgm:presLayoutVars>
          <dgm:dir val="rev"/>
          <dgm:animLvl val="lvl"/>
          <dgm:resizeHandles val="exact"/>
        </dgm:presLayoutVars>
      </dgm:prSet>
      <dgm:spPr/>
    </dgm:pt>
    <dgm:pt modelId="{826FC4F0-951F-42BD-85F9-A5DB34F94BBE}" type="pres">
      <dgm:prSet presAssocID="{B4C29565-217E-4138-AD24-EE7ECFEFEDAC}" presName="composite" presStyleCnt="0"/>
      <dgm:spPr/>
    </dgm:pt>
    <dgm:pt modelId="{E207CA5F-7A11-41C4-91F7-A676626329C0}" type="pres">
      <dgm:prSet presAssocID="{B4C29565-217E-4138-AD24-EE7ECFEFEDAC}" presName="parTx" presStyleLbl="alignNode1" presStyleIdx="0" presStyleCnt="3">
        <dgm:presLayoutVars>
          <dgm:chMax val="0"/>
          <dgm:chPref val="0"/>
          <dgm:bulletEnabled val="1"/>
        </dgm:presLayoutVars>
      </dgm:prSet>
      <dgm:spPr/>
    </dgm:pt>
    <dgm:pt modelId="{59CC6A79-B00B-4003-9CD7-A062991DAAD3}" type="pres">
      <dgm:prSet presAssocID="{B4C29565-217E-4138-AD24-EE7ECFEFEDAC}" presName="desTx" presStyleLbl="alignAccFollowNode1" presStyleIdx="0" presStyleCnt="3">
        <dgm:presLayoutVars>
          <dgm:bulletEnabled val="1"/>
        </dgm:presLayoutVars>
      </dgm:prSet>
      <dgm:spPr/>
    </dgm:pt>
    <dgm:pt modelId="{8C4EA86B-31DC-4F61-B728-2514BA39D9E0}" type="pres">
      <dgm:prSet presAssocID="{6042A852-4375-4F8C-9387-D0FBFA3FCB7D}" presName="space" presStyleCnt="0"/>
      <dgm:spPr/>
    </dgm:pt>
    <dgm:pt modelId="{71E4FAAF-65D4-4370-A39C-B8101B6323B5}" type="pres">
      <dgm:prSet presAssocID="{C14FBEB6-19B7-489F-B010-2C6081FDE577}" presName="composite" presStyleCnt="0"/>
      <dgm:spPr/>
    </dgm:pt>
    <dgm:pt modelId="{E7539D61-331C-4725-A89B-9FCDDCF24083}" type="pres">
      <dgm:prSet presAssocID="{C14FBEB6-19B7-489F-B010-2C6081FDE577}" presName="parTx" presStyleLbl="alignNode1" presStyleIdx="1" presStyleCnt="3">
        <dgm:presLayoutVars>
          <dgm:chMax val="0"/>
          <dgm:chPref val="0"/>
          <dgm:bulletEnabled val="1"/>
        </dgm:presLayoutVars>
      </dgm:prSet>
      <dgm:spPr/>
    </dgm:pt>
    <dgm:pt modelId="{13CAC94C-F3CE-4D50-A7A9-1FDF4AFDD7BD}" type="pres">
      <dgm:prSet presAssocID="{C14FBEB6-19B7-489F-B010-2C6081FDE577}" presName="desTx" presStyleLbl="alignAccFollowNode1" presStyleIdx="1" presStyleCnt="3">
        <dgm:presLayoutVars>
          <dgm:bulletEnabled val="1"/>
        </dgm:presLayoutVars>
      </dgm:prSet>
      <dgm:spPr/>
    </dgm:pt>
    <dgm:pt modelId="{FD2FA9C2-E3F4-4EE1-87A7-366C1131E1B3}" type="pres">
      <dgm:prSet presAssocID="{7647E7CE-C8C9-4F93-92CA-82BFD18342D6}" presName="space" presStyleCnt="0"/>
      <dgm:spPr/>
    </dgm:pt>
    <dgm:pt modelId="{5E4D5C07-0766-4EFC-965B-A57340B033D7}" type="pres">
      <dgm:prSet presAssocID="{6D02522E-32D7-46C5-81DF-D7650A378F0E}" presName="composite" presStyleCnt="0"/>
      <dgm:spPr/>
    </dgm:pt>
    <dgm:pt modelId="{809F5DAB-8E8B-49ED-A7B1-2DD4A1C9481D}" type="pres">
      <dgm:prSet presAssocID="{6D02522E-32D7-46C5-81DF-D7650A378F0E}" presName="parTx" presStyleLbl="alignNode1" presStyleIdx="2" presStyleCnt="3">
        <dgm:presLayoutVars>
          <dgm:chMax val="0"/>
          <dgm:chPref val="0"/>
          <dgm:bulletEnabled val="1"/>
        </dgm:presLayoutVars>
      </dgm:prSet>
      <dgm:spPr/>
    </dgm:pt>
    <dgm:pt modelId="{B2FDCDB1-89AE-4727-9649-2CD50251B9DF}" type="pres">
      <dgm:prSet presAssocID="{6D02522E-32D7-46C5-81DF-D7650A378F0E}" presName="desTx" presStyleLbl="alignAccFollowNode1" presStyleIdx="2" presStyleCnt="3">
        <dgm:presLayoutVars>
          <dgm:bulletEnabled val="1"/>
        </dgm:presLayoutVars>
      </dgm:prSet>
      <dgm:spPr/>
    </dgm:pt>
  </dgm:ptLst>
  <dgm:cxnLst>
    <dgm:cxn modelId="{B6406C08-6A49-45B3-82BB-C6CFB396151B}" srcId="{B4C29565-217E-4138-AD24-EE7ECFEFEDAC}" destId="{6ADA4692-C214-4352-8E4A-F25669677102}" srcOrd="0" destOrd="0" parTransId="{06E2CFC9-AC6A-472C-B864-6819F55FE984}" sibTransId="{FD61B3D7-9725-438A-9834-DF8692A77B94}"/>
    <dgm:cxn modelId="{3B1F870F-D590-46D0-9880-B7845F2AE474}" srcId="{C14FBEB6-19B7-489F-B010-2C6081FDE577}" destId="{818E3040-FB23-47FF-B5EC-BA94546B466D}" srcOrd="2" destOrd="0" parTransId="{A60C3DAA-08DD-46C6-AB49-0844EE6E85F9}" sibTransId="{6CA61177-682B-4A6E-BF0C-528AAE61E09A}"/>
    <dgm:cxn modelId="{56BA7615-64E3-4A77-A7B2-E044C2C34D1E}" type="presOf" srcId="{818E3040-FB23-47FF-B5EC-BA94546B466D}" destId="{13CAC94C-F3CE-4D50-A7A9-1FDF4AFDD7BD}" srcOrd="0" destOrd="2" presId="urn:microsoft.com/office/officeart/2005/8/layout/hList1"/>
    <dgm:cxn modelId="{A992C616-6D3C-4F23-B6F1-48CA9E21C466}" srcId="{B4C29565-217E-4138-AD24-EE7ECFEFEDAC}" destId="{30BEB525-6CD8-42E3-8ED9-0AA4A8FED44D}" srcOrd="2" destOrd="0" parTransId="{711CD8CC-3912-4EBA-B587-8EA8D6092B0E}" sibTransId="{590638C3-82A8-4C4A-8F79-C28640687EBD}"/>
    <dgm:cxn modelId="{7F645427-6DCF-45F5-BA7E-2ED14A8F71EC}" type="presOf" srcId="{313501E4-68C1-434F-B0E1-2CF5FFC526E0}" destId="{59CC6A79-B00B-4003-9CD7-A062991DAAD3}" srcOrd="0" destOrd="1" presId="urn:microsoft.com/office/officeart/2005/8/layout/hList1"/>
    <dgm:cxn modelId="{26563E28-8888-4169-855E-43E270AD187F}" type="presOf" srcId="{6ADA4692-C214-4352-8E4A-F25669677102}" destId="{59CC6A79-B00B-4003-9CD7-A062991DAAD3}" srcOrd="0" destOrd="0" presId="urn:microsoft.com/office/officeart/2005/8/layout/hList1"/>
    <dgm:cxn modelId="{BF3FD22F-136B-4241-953C-9239C8ECE97B}" type="presOf" srcId="{6D02522E-32D7-46C5-81DF-D7650A378F0E}" destId="{809F5DAB-8E8B-49ED-A7B1-2DD4A1C9481D}" srcOrd="0" destOrd="0" presId="urn:microsoft.com/office/officeart/2005/8/layout/hList1"/>
    <dgm:cxn modelId="{8FD6723A-C055-4D6E-A920-A9D83A7A7CAC}" srcId="{E5BE6F30-82C5-4F21-800D-4CF5A6E307A3}" destId="{B4C29565-217E-4138-AD24-EE7ECFEFEDAC}" srcOrd="0" destOrd="0" parTransId="{41B21632-CF4C-4C9C-AE6A-5137C92B4573}" sibTransId="{6042A852-4375-4F8C-9387-D0FBFA3FCB7D}"/>
    <dgm:cxn modelId="{3C253446-4719-435F-B146-11208F301640}" srcId="{C14FBEB6-19B7-489F-B010-2C6081FDE577}" destId="{80008D36-B080-461D-AE1C-8717F6719311}" srcOrd="3" destOrd="0" parTransId="{AD71A391-4912-4D56-94A5-D90CCFAEEF7F}" sibTransId="{4CA20856-55C4-4291-9D8A-B336B9600DAA}"/>
    <dgm:cxn modelId="{EC9C9A67-3326-49CD-8804-0EE9A8BB8D1A}" srcId="{C14FBEB6-19B7-489F-B010-2C6081FDE577}" destId="{87382FE2-8F11-4A6D-9BD9-26FFF30D6CD9}" srcOrd="0" destOrd="0" parTransId="{9FEBDFAD-EB2D-418C-8B39-BF08B78C09DD}" sibTransId="{67A800F4-4881-4B4A-AFB9-1EDC32B98A88}"/>
    <dgm:cxn modelId="{7251674E-97F7-4576-9419-9A02EEDCA106}" type="presOf" srcId="{87382FE2-8F11-4A6D-9BD9-26FFF30D6CD9}" destId="{13CAC94C-F3CE-4D50-A7A9-1FDF4AFDD7BD}" srcOrd="0" destOrd="0" presId="urn:microsoft.com/office/officeart/2005/8/layout/hList1"/>
    <dgm:cxn modelId="{9903824F-763D-4988-B53E-4905ECDD75D3}" type="presOf" srcId="{08C98948-F258-4595-B819-710E5B03AA35}" destId="{B2FDCDB1-89AE-4727-9649-2CD50251B9DF}" srcOrd="0" destOrd="3" presId="urn:microsoft.com/office/officeart/2005/8/layout/hList1"/>
    <dgm:cxn modelId="{784DBC53-DA3C-4EBE-99D0-077223B87D5A}" type="presOf" srcId="{82336D0B-4FE9-4343-81BB-9707430888FD}" destId="{B2FDCDB1-89AE-4727-9649-2CD50251B9DF}" srcOrd="0" destOrd="4" presId="urn:microsoft.com/office/officeart/2005/8/layout/hList1"/>
    <dgm:cxn modelId="{38C4AF77-4B7E-42D4-97A4-218B267AC733}" type="presOf" srcId="{80008D36-B080-461D-AE1C-8717F6719311}" destId="{13CAC94C-F3CE-4D50-A7A9-1FDF4AFDD7BD}" srcOrd="0" destOrd="3" presId="urn:microsoft.com/office/officeart/2005/8/layout/hList1"/>
    <dgm:cxn modelId="{1BA36058-B3BE-4FA3-B876-7B0CF8AA18ED}" type="presOf" srcId="{1592EC72-D52E-4AA9-8352-8FB3F78F6C98}" destId="{13CAC94C-F3CE-4D50-A7A9-1FDF4AFDD7BD}" srcOrd="0" destOrd="1" presId="urn:microsoft.com/office/officeart/2005/8/layout/hList1"/>
    <dgm:cxn modelId="{7D92727D-C3DA-4FD1-B64D-A02619CB5ADB}" type="presOf" srcId="{C14FBEB6-19B7-489F-B010-2C6081FDE577}" destId="{E7539D61-331C-4725-A89B-9FCDDCF24083}" srcOrd="0" destOrd="0" presId="urn:microsoft.com/office/officeart/2005/8/layout/hList1"/>
    <dgm:cxn modelId="{01D1AE7F-82F7-46C4-ACF8-D4A61ED6AE25}" type="presOf" srcId="{744E517A-947A-435B-87E4-23C1C3E2109D}" destId="{B2FDCDB1-89AE-4727-9649-2CD50251B9DF}" srcOrd="0" destOrd="2" presId="urn:microsoft.com/office/officeart/2005/8/layout/hList1"/>
    <dgm:cxn modelId="{48372585-283D-4109-8C0D-5B5FC38BC022}" type="presOf" srcId="{30BEB525-6CD8-42E3-8ED9-0AA4A8FED44D}" destId="{59CC6A79-B00B-4003-9CD7-A062991DAAD3}" srcOrd="0" destOrd="2" presId="urn:microsoft.com/office/officeart/2005/8/layout/hList1"/>
    <dgm:cxn modelId="{70EE0987-8625-444E-8CB7-5696E242ADCA}" type="presOf" srcId="{B334D77B-6539-4F31-A988-F6DD595906C5}" destId="{B2FDCDB1-89AE-4727-9649-2CD50251B9DF}" srcOrd="0" destOrd="1" presId="urn:microsoft.com/office/officeart/2005/8/layout/hList1"/>
    <dgm:cxn modelId="{B86BD392-FD55-4916-AC0D-390A087DC4AF}" srcId="{B4C29565-217E-4138-AD24-EE7ECFEFEDAC}" destId="{313501E4-68C1-434F-B0E1-2CF5FFC526E0}" srcOrd="1" destOrd="0" parTransId="{62A6AADF-8D04-4EA3-9F7D-A6292E7DF8DB}" sibTransId="{FCC978CC-A7DB-4174-B9D3-EC63651A1156}"/>
    <dgm:cxn modelId="{CC396795-0C53-47C3-B26A-D963483E476C}" srcId="{E5BE6F30-82C5-4F21-800D-4CF5A6E307A3}" destId="{6D02522E-32D7-46C5-81DF-D7650A378F0E}" srcOrd="2" destOrd="0" parTransId="{01C4A1BC-7A20-4DCE-A5F8-548A3A61591B}" sibTransId="{69C82C8F-2162-43F1-83F2-1646030E4B40}"/>
    <dgm:cxn modelId="{B8A5E1AD-0CA2-4A88-9A62-12EA1660881B}" srcId="{6D02522E-32D7-46C5-81DF-D7650A378F0E}" destId="{20B2D31C-B5D4-4DEE-A44B-E465CF4B9C6A}" srcOrd="0" destOrd="0" parTransId="{90D82089-C189-4E44-B46E-9B559056BD08}" sibTransId="{A92D974A-3786-4F7D-8437-CE998CAE649A}"/>
    <dgm:cxn modelId="{B6A418B0-85D0-4D88-95C5-BA06718AA0C6}" srcId="{6D02522E-32D7-46C5-81DF-D7650A378F0E}" destId="{08C98948-F258-4595-B819-710E5B03AA35}" srcOrd="3" destOrd="0" parTransId="{6CB81224-F138-4CF7-A652-C5D7BBF98658}" sibTransId="{98BF7E57-02AA-43B2-B249-31800FD6DE85}"/>
    <dgm:cxn modelId="{40EBF8B6-7098-4B86-BDEB-93E1974C2984}" type="presOf" srcId="{422177FF-8CDC-471C-84DE-392031A9ECD1}" destId="{59CC6A79-B00B-4003-9CD7-A062991DAAD3}" srcOrd="0" destOrd="3" presId="urn:microsoft.com/office/officeart/2005/8/layout/hList1"/>
    <dgm:cxn modelId="{CD3B72C2-F80B-4B49-BF04-A82C2F65B4D8}" srcId="{C14FBEB6-19B7-489F-B010-2C6081FDE577}" destId="{1592EC72-D52E-4AA9-8352-8FB3F78F6C98}" srcOrd="1" destOrd="0" parTransId="{3A0A029C-1079-4556-A40C-74E330AE5AB0}" sibTransId="{248F913D-94EA-443A-8CF4-9645B6E85893}"/>
    <dgm:cxn modelId="{34BF6FD5-70D6-49AB-AE91-37B1A03C9EEA}" srcId="{6D02522E-32D7-46C5-81DF-D7650A378F0E}" destId="{82336D0B-4FE9-4343-81BB-9707430888FD}" srcOrd="4" destOrd="0" parTransId="{CA80F1D3-B2C2-4F67-A10A-BEC4825BC99A}" sibTransId="{7B6FD20C-EAF7-45F3-B58A-FF143C13F6F5}"/>
    <dgm:cxn modelId="{905407DB-FCCB-4256-9459-0C1630243913}" srcId="{B4C29565-217E-4138-AD24-EE7ECFEFEDAC}" destId="{422177FF-8CDC-471C-84DE-392031A9ECD1}" srcOrd="3" destOrd="0" parTransId="{F59F1091-5D50-486A-8BCE-38C425081CB0}" sibTransId="{DCB9BE88-941C-492F-83AB-333202DE30CB}"/>
    <dgm:cxn modelId="{A72213DE-72A4-4D81-A6E8-25F4FEA374D7}" srcId="{6D02522E-32D7-46C5-81DF-D7650A378F0E}" destId="{744E517A-947A-435B-87E4-23C1C3E2109D}" srcOrd="2" destOrd="0" parTransId="{2196C21B-9312-4EE2-8B85-1873B54E847F}" sibTransId="{97F15659-5B09-4887-86D2-C1C8EC273627}"/>
    <dgm:cxn modelId="{DB9E21E6-23AE-4ADE-9E8F-4421BA2A8972}" srcId="{E5BE6F30-82C5-4F21-800D-4CF5A6E307A3}" destId="{C14FBEB6-19B7-489F-B010-2C6081FDE577}" srcOrd="1" destOrd="0" parTransId="{743342FA-2F49-4CB1-8F23-AD408B1019C4}" sibTransId="{7647E7CE-C8C9-4F93-92CA-82BFD18342D6}"/>
    <dgm:cxn modelId="{8E2A06E9-A7C9-4D1F-A038-9E54E49D9CF1}" type="presOf" srcId="{E5BE6F30-82C5-4F21-800D-4CF5A6E307A3}" destId="{8BB0031F-DC0E-4377-8E87-29519D7A1240}" srcOrd="0" destOrd="0" presId="urn:microsoft.com/office/officeart/2005/8/layout/hList1"/>
    <dgm:cxn modelId="{0608B7F4-DEE8-4A46-8AF9-BDD23870A81E}" type="presOf" srcId="{B4C29565-217E-4138-AD24-EE7ECFEFEDAC}" destId="{E207CA5F-7A11-41C4-91F7-A676626329C0}" srcOrd="0" destOrd="0" presId="urn:microsoft.com/office/officeart/2005/8/layout/hList1"/>
    <dgm:cxn modelId="{2BEA62FC-E736-4F37-B069-89AF665F9930}" type="presOf" srcId="{20B2D31C-B5D4-4DEE-A44B-E465CF4B9C6A}" destId="{B2FDCDB1-89AE-4727-9649-2CD50251B9DF}" srcOrd="0" destOrd="0" presId="urn:microsoft.com/office/officeart/2005/8/layout/hList1"/>
    <dgm:cxn modelId="{3D5BEAFE-0CC8-4263-A6BF-EC8728AD0396}" srcId="{6D02522E-32D7-46C5-81DF-D7650A378F0E}" destId="{B334D77B-6539-4F31-A988-F6DD595906C5}" srcOrd="1" destOrd="0" parTransId="{8A279774-7BBE-47FC-8D85-E3E48C17255D}" sibTransId="{644CB40C-6BD6-4FEC-914F-F13600546B63}"/>
    <dgm:cxn modelId="{C93702F9-4EAF-4327-ACCA-1D9FAEF82C31}" type="presParOf" srcId="{8BB0031F-DC0E-4377-8E87-29519D7A1240}" destId="{826FC4F0-951F-42BD-85F9-A5DB34F94BBE}" srcOrd="0" destOrd="0" presId="urn:microsoft.com/office/officeart/2005/8/layout/hList1"/>
    <dgm:cxn modelId="{4E754C57-5606-4630-BFB8-D1CC13964BB6}" type="presParOf" srcId="{826FC4F0-951F-42BD-85F9-A5DB34F94BBE}" destId="{E207CA5F-7A11-41C4-91F7-A676626329C0}" srcOrd="0" destOrd="0" presId="urn:microsoft.com/office/officeart/2005/8/layout/hList1"/>
    <dgm:cxn modelId="{F591328D-973D-4457-98E2-0CBF6C3E3E8F}" type="presParOf" srcId="{826FC4F0-951F-42BD-85F9-A5DB34F94BBE}" destId="{59CC6A79-B00B-4003-9CD7-A062991DAAD3}" srcOrd="1" destOrd="0" presId="urn:microsoft.com/office/officeart/2005/8/layout/hList1"/>
    <dgm:cxn modelId="{A1C67E2B-3CA9-439A-B2EB-818F39F12BF5}" type="presParOf" srcId="{8BB0031F-DC0E-4377-8E87-29519D7A1240}" destId="{8C4EA86B-31DC-4F61-B728-2514BA39D9E0}" srcOrd="1" destOrd="0" presId="urn:microsoft.com/office/officeart/2005/8/layout/hList1"/>
    <dgm:cxn modelId="{1C719199-D712-4F40-8DDE-FE70B66AAF1C}" type="presParOf" srcId="{8BB0031F-DC0E-4377-8E87-29519D7A1240}" destId="{71E4FAAF-65D4-4370-A39C-B8101B6323B5}" srcOrd="2" destOrd="0" presId="urn:microsoft.com/office/officeart/2005/8/layout/hList1"/>
    <dgm:cxn modelId="{6BB2CF66-226D-4C1E-8B67-799EC347126B}" type="presParOf" srcId="{71E4FAAF-65D4-4370-A39C-B8101B6323B5}" destId="{E7539D61-331C-4725-A89B-9FCDDCF24083}" srcOrd="0" destOrd="0" presId="urn:microsoft.com/office/officeart/2005/8/layout/hList1"/>
    <dgm:cxn modelId="{04AB4191-89CE-4CC3-B49C-3FBD45E6ECD9}" type="presParOf" srcId="{71E4FAAF-65D4-4370-A39C-B8101B6323B5}" destId="{13CAC94C-F3CE-4D50-A7A9-1FDF4AFDD7BD}" srcOrd="1" destOrd="0" presId="urn:microsoft.com/office/officeart/2005/8/layout/hList1"/>
    <dgm:cxn modelId="{3B68388F-E149-4B06-9832-B63D429266FD}" type="presParOf" srcId="{8BB0031F-DC0E-4377-8E87-29519D7A1240}" destId="{FD2FA9C2-E3F4-4EE1-87A7-366C1131E1B3}" srcOrd="3" destOrd="0" presId="urn:microsoft.com/office/officeart/2005/8/layout/hList1"/>
    <dgm:cxn modelId="{85C76AB8-58B0-43E6-87C8-83761E0FBE12}" type="presParOf" srcId="{8BB0031F-DC0E-4377-8E87-29519D7A1240}" destId="{5E4D5C07-0766-4EFC-965B-A57340B033D7}" srcOrd="4" destOrd="0" presId="urn:microsoft.com/office/officeart/2005/8/layout/hList1"/>
    <dgm:cxn modelId="{4501834A-BEFC-413E-956D-47CBA8F46987}" type="presParOf" srcId="{5E4D5C07-0766-4EFC-965B-A57340B033D7}" destId="{809F5DAB-8E8B-49ED-A7B1-2DD4A1C9481D}" srcOrd="0" destOrd="0" presId="urn:microsoft.com/office/officeart/2005/8/layout/hList1"/>
    <dgm:cxn modelId="{C42596E3-44F6-4EF6-B46F-8443611D0EE2}" type="presParOf" srcId="{5E4D5C07-0766-4EFC-965B-A57340B033D7}" destId="{B2FDCDB1-89AE-4727-9649-2CD50251B9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7CA5F-7A11-41C4-91F7-A676626329C0}">
      <dsp:nvSpPr>
        <dsp:cNvPr id="0" name=""/>
        <dsp:cNvSpPr/>
      </dsp:nvSpPr>
      <dsp:spPr>
        <a:xfrm>
          <a:off x="6672833" y="134182"/>
          <a:ext cx="2925365" cy="6445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1">
            <a:lnSpc>
              <a:spcPct val="150000"/>
            </a:lnSpc>
            <a:spcBef>
              <a:spcPct val="0"/>
            </a:spcBef>
            <a:spcAft>
              <a:spcPct val="35000"/>
            </a:spcAft>
            <a:buNone/>
          </a:pPr>
          <a:r>
            <a:rPr lang="dv-MV" sz="1900" kern="1200"/>
            <a:t>ޝޭޚުންގެ ތެރެއިން</a:t>
          </a:r>
          <a:endParaRPr lang="en-US" sz="1900" kern="1200"/>
        </a:p>
      </dsp:txBody>
      <dsp:txXfrm>
        <a:off x="6672833" y="134182"/>
        <a:ext cx="2925365" cy="644535"/>
      </dsp:txXfrm>
    </dsp:sp>
    <dsp:sp modelId="{59CC6A79-B00B-4003-9CD7-A062991DAAD3}">
      <dsp:nvSpPr>
        <dsp:cNvPr id="0" name=""/>
        <dsp:cNvSpPr/>
      </dsp:nvSpPr>
      <dsp:spPr>
        <a:xfrm>
          <a:off x="6672833" y="778717"/>
          <a:ext cx="2925365" cy="286852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r" defTabSz="844550" rtl="1">
            <a:lnSpc>
              <a:spcPct val="150000"/>
            </a:lnSpc>
            <a:spcBef>
              <a:spcPct val="0"/>
            </a:spcBef>
            <a:spcAft>
              <a:spcPct val="15000"/>
            </a:spcAft>
            <a:buChar char="•"/>
          </a:pPr>
          <a:r>
            <a:rPr lang="dv-MV" sz="1900" kern="1200" dirty="0"/>
            <a:t>ޢަބްދުﷲ އަލްމުސްނަދީ</a:t>
          </a:r>
        </a:p>
        <a:p>
          <a:pPr marL="171450" lvl="1" indent="-171450" algn="r" defTabSz="844550" rtl="1">
            <a:lnSpc>
              <a:spcPct val="150000"/>
            </a:lnSpc>
            <a:spcBef>
              <a:spcPct val="0"/>
            </a:spcBef>
            <a:spcAft>
              <a:spcPct val="15000"/>
            </a:spcAft>
            <a:buChar char="•"/>
          </a:pPr>
          <a:r>
            <a:rPr lang="dv-MV" sz="1900" kern="1200" dirty="0"/>
            <a:t>ޢަބްދުﷲ ބިން މުނީރު</a:t>
          </a:r>
        </a:p>
        <a:p>
          <a:pPr marL="171450" lvl="1" indent="-171450" algn="r" defTabSz="844550" rtl="1">
            <a:lnSpc>
              <a:spcPct val="150000"/>
            </a:lnSpc>
            <a:spcBef>
              <a:spcPct val="0"/>
            </a:spcBef>
            <a:spcAft>
              <a:spcPct val="15000"/>
            </a:spcAft>
            <a:buChar char="•"/>
          </a:pPr>
          <a:r>
            <a:rPr lang="dv-MV" sz="1900" kern="1200" dirty="0"/>
            <a:t>ޢަބްދުﷲ ބިން ޚަލަފް</a:t>
          </a:r>
        </a:p>
        <a:p>
          <a:pPr marL="171450" lvl="1" indent="-171450" algn="r" defTabSz="844550" rtl="1">
            <a:lnSpc>
              <a:spcPct val="150000"/>
            </a:lnSpc>
            <a:spcBef>
              <a:spcPct val="0"/>
            </a:spcBef>
            <a:spcAft>
              <a:spcPct val="15000"/>
            </a:spcAft>
            <a:buChar char="•"/>
          </a:pPr>
          <a:r>
            <a:rPr lang="dv-MV" sz="1900" kern="1200" dirty="0"/>
            <a:t>...</a:t>
          </a:r>
        </a:p>
      </dsp:txBody>
      <dsp:txXfrm>
        <a:off x="6672833" y="778717"/>
        <a:ext cx="2925365" cy="2868524"/>
      </dsp:txXfrm>
    </dsp:sp>
    <dsp:sp modelId="{E7539D61-331C-4725-A89B-9FCDDCF24083}">
      <dsp:nvSpPr>
        <dsp:cNvPr id="0" name=""/>
        <dsp:cNvSpPr/>
      </dsp:nvSpPr>
      <dsp:spPr>
        <a:xfrm>
          <a:off x="3337917" y="134182"/>
          <a:ext cx="2925365" cy="6445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1">
            <a:lnSpc>
              <a:spcPct val="150000"/>
            </a:lnSpc>
            <a:spcBef>
              <a:spcPct val="0"/>
            </a:spcBef>
            <a:spcAft>
              <a:spcPct val="35000"/>
            </a:spcAft>
            <a:buNone/>
          </a:pPr>
          <a:r>
            <a:rPr lang="dv-MV" sz="1900" kern="1200" dirty="0"/>
            <a:t>އެއްފުރައެއްގެ ބޭފުޅުން</a:t>
          </a:r>
        </a:p>
      </dsp:txBody>
      <dsp:txXfrm>
        <a:off x="3337917" y="134182"/>
        <a:ext cx="2925365" cy="644535"/>
      </dsp:txXfrm>
    </dsp:sp>
    <dsp:sp modelId="{13CAC94C-F3CE-4D50-A7A9-1FDF4AFDD7BD}">
      <dsp:nvSpPr>
        <dsp:cNvPr id="0" name=""/>
        <dsp:cNvSpPr/>
      </dsp:nvSpPr>
      <dsp:spPr>
        <a:xfrm>
          <a:off x="3337917" y="778717"/>
          <a:ext cx="2925365" cy="286852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r" defTabSz="844550" rtl="1">
            <a:lnSpc>
              <a:spcPct val="150000"/>
            </a:lnSpc>
            <a:spcBef>
              <a:spcPct val="0"/>
            </a:spcBef>
            <a:spcAft>
              <a:spcPct val="15000"/>
            </a:spcAft>
            <a:buChar char="•"/>
          </a:pPr>
          <a:r>
            <a:rPr lang="dv-MV" sz="1900" kern="1200" dirty="0"/>
            <a:t>އަބޫ ޙާތިމް އައްރާޒީ</a:t>
          </a:r>
        </a:p>
        <a:p>
          <a:pPr marL="171450" lvl="1" indent="-171450" algn="r" defTabSz="844550" rtl="1">
            <a:lnSpc>
              <a:spcPct val="150000"/>
            </a:lnSpc>
            <a:spcBef>
              <a:spcPct val="0"/>
            </a:spcBef>
            <a:spcAft>
              <a:spcPct val="15000"/>
            </a:spcAft>
            <a:buChar char="•"/>
          </a:pPr>
          <a:r>
            <a:rPr lang="dv-MV" sz="1900" kern="1200" dirty="0"/>
            <a:t>އަބޫ ޒުރުޢާ އައްރާޒީ</a:t>
          </a:r>
        </a:p>
        <a:p>
          <a:pPr marL="171450" lvl="1" indent="-171450" algn="r" defTabSz="844550" rtl="1">
            <a:lnSpc>
              <a:spcPct val="150000"/>
            </a:lnSpc>
            <a:spcBef>
              <a:spcPct val="0"/>
            </a:spcBef>
            <a:spcAft>
              <a:spcPct val="15000"/>
            </a:spcAft>
            <a:buChar char="•"/>
          </a:pPr>
          <a:r>
            <a:rPr lang="dv-MV" sz="1900" kern="1200" dirty="0"/>
            <a:t>އަބޫބަކްރު ބިން އަބީ ޢާޞިމް</a:t>
          </a:r>
        </a:p>
        <a:p>
          <a:pPr marL="171450" lvl="1" indent="-171450" algn="r" defTabSz="844550" rtl="1">
            <a:lnSpc>
              <a:spcPct val="150000"/>
            </a:lnSpc>
            <a:spcBef>
              <a:spcPct val="0"/>
            </a:spcBef>
            <a:spcAft>
              <a:spcPct val="15000"/>
            </a:spcAft>
            <a:buChar char="•"/>
          </a:pPr>
          <a:r>
            <a:rPr lang="dv-MV" sz="1900" kern="1200" dirty="0"/>
            <a:t>...</a:t>
          </a:r>
        </a:p>
      </dsp:txBody>
      <dsp:txXfrm>
        <a:off x="3337917" y="778717"/>
        <a:ext cx="2925365" cy="2868524"/>
      </dsp:txXfrm>
    </dsp:sp>
    <dsp:sp modelId="{809F5DAB-8E8B-49ED-A7B1-2DD4A1C9481D}">
      <dsp:nvSpPr>
        <dsp:cNvPr id="0" name=""/>
        <dsp:cNvSpPr/>
      </dsp:nvSpPr>
      <dsp:spPr>
        <a:xfrm>
          <a:off x="3000" y="134182"/>
          <a:ext cx="2925365" cy="6445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1">
            <a:lnSpc>
              <a:spcPct val="150000"/>
            </a:lnSpc>
            <a:spcBef>
              <a:spcPct val="0"/>
            </a:spcBef>
            <a:spcAft>
              <a:spcPct val="35000"/>
            </a:spcAft>
            <a:buNone/>
          </a:pPr>
          <a:r>
            <a:rPr lang="dv-MV" sz="1900" kern="1200"/>
            <a:t>ދަރިވަރުންކުރެ ބައެއް ބޮޑެތި ޙާފިޡުން</a:t>
          </a:r>
          <a:endParaRPr lang="dv-MV" sz="1900" kern="1200" dirty="0"/>
        </a:p>
      </dsp:txBody>
      <dsp:txXfrm>
        <a:off x="3000" y="134182"/>
        <a:ext cx="2925365" cy="644535"/>
      </dsp:txXfrm>
    </dsp:sp>
    <dsp:sp modelId="{B2FDCDB1-89AE-4727-9649-2CD50251B9DF}">
      <dsp:nvSpPr>
        <dsp:cNvPr id="0" name=""/>
        <dsp:cNvSpPr/>
      </dsp:nvSpPr>
      <dsp:spPr>
        <a:xfrm>
          <a:off x="3000" y="778717"/>
          <a:ext cx="2925365" cy="286852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r" defTabSz="844550" rtl="1">
            <a:lnSpc>
              <a:spcPct val="150000"/>
            </a:lnSpc>
            <a:spcBef>
              <a:spcPct val="0"/>
            </a:spcBef>
            <a:spcAft>
              <a:spcPct val="15000"/>
            </a:spcAft>
            <a:buChar char="•"/>
          </a:pPr>
          <a:r>
            <a:rPr lang="dv-MV" sz="1900" kern="1200" dirty="0"/>
            <a:t>މުސްލިމް ބުނުލް ޙާއްޖާޖު</a:t>
          </a:r>
        </a:p>
        <a:p>
          <a:pPr marL="171450" lvl="1" indent="-171450" algn="r" defTabSz="844550" rtl="1">
            <a:lnSpc>
              <a:spcPct val="150000"/>
            </a:lnSpc>
            <a:spcBef>
              <a:spcPct val="0"/>
            </a:spcBef>
            <a:spcAft>
              <a:spcPct val="15000"/>
            </a:spcAft>
            <a:buChar char="•"/>
          </a:pPr>
          <a:r>
            <a:rPr lang="dv-MV" sz="1900" kern="1200" dirty="0"/>
            <a:t>އިބްނު ޚުޒައިމާ</a:t>
          </a:r>
        </a:p>
        <a:p>
          <a:pPr marL="171450" lvl="1" indent="-171450" algn="r" defTabSz="844550" rtl="1">
            <a:lnSpc>
              <a:spcPct val="150000"/>
            </a:lnSpc>
            <a:spcBef>
              <a:spcPct val="0"/>
            </a:spcBef>
            <a:spcAft>
              <a:spcPct val="15000"/>
            </a:spcAft>
            <a:buChar char="•"/>
          </a:pPr>
          <a:r>
            <a:rPr lang="dv-MV" sz="1900" kern="1200" dirty="0"/>
            <a:t>އައްނަސާއީ</a:t>
          </a:r>
        </a:p>
        <a:p>
          <a:pPr marL="171450" lvl="1" indent="-171450" algn="r" defTabSz="844550" rtl="1">
            <a:lnSpc>
              <a:spcPct val="150000"/>
            </a:lnSpc>
            <a:spcBef>
              <a:spcPct val="0"/>
            </a:spcBef>
            <a:spcAft>
              <a:spcPct val="15000"/>
            </a:spcAft>
            <a:buChar char="•"/>
          </a:pPr>
          <a:r>
            <a:rPr lang="dv-MV" sz="1900" kern="1200" dirty="0"/>
            <a:t>އައްތިރްމިޛީ</a:t>
          </a:r>
        </a:p>
        <a:p>
          <a:pPr marL="171450" lvl="1" indent="-171450" algn="r" defTabSz="844550" rtl="1">
            <a:lnSpc>
              <a:spcPct val="150000"/>
            </a:lnSpc>
            <a:spcBef>
              <a:spcPct val="0"/>
            </a:spcBef>
            <a:spcAft>
              <a:spcPct val="15000"/>
            </a:spcAft>
            <a:buChar char="•"/>
          </a:pPr>
          <a:r>
            <a:rPr lang="dv-MV" sz="1900" kern="1200" dirty="0"/>
            <a:t>އިމާމުލް ބަޣަވީ</a:t>
          </a:r>
        </a:p>
      </dsp:txBody>
      <dsp:txXfrm>
        <a:off x="3000" y="778717"/>
        <a:ext cx="2925365" cy="286852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674C1-377D-420D-89BF-0AD848705598}" type="datetimeFigureOut">
              <a:rPr lang="en-US" smtClean="0"/>
              <a:t>8/19/2020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E951F-6D7E-4E40-8C2C-B7992A64ABA7}" type="slidenum">
              <a:rPr lang="en-US" smtClean="0"/>
              <a:t>‹#›</a:t>
            </a:fld>
            <a:endParaRPr lang="en-US"/>
          </a:p>
        </p:txBody>
      </p:sp>
    </p:spTree>
    <p:extLst>
      <p:ext uri="{BB962C8B-B14F-4D97-AF65-F5344CB8AC3E}">
        <p14:creationId xmlns:p14="http://schemas.microsoft.com/office/powerpoint/2010/main" val="4162494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51F-6D7E-4E40-8C2C-B7992A64ABA7}" type="slidenum">
              <a:rPr lang="en-US" smtClean="0"/>
              <a:t>1</a:t>
            </a:fld>
            <a:endParaRPr lang="en-US"/>
          </a:p>
        </p:txBody>
      </p:sp>
    </p:spTree>
    <p:extLst>
      <p:ext uri="{BB962C8B-B14F-4D97-AF65-F5344CB8AC3E}">
        <p14:creationId xmlns:p14="http://schemas.microsoft.com/office/powerpoint/2010/main" val="28134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v-MV" dirty="0"/>
              <a:t>އިސްމާޢީލް:</a:t>
            </a:r>
          </a:p>
          <a:p>
            <a:r>
              <a:rPr lang="dv-MV" dirty="0"/>
              <a:t>އިމާމް މާލިކް، ޙައްމާދު ބިން ޒައިދު އަރިހުން ރިވާކުރެއްވި. އިބްނުލް ބުމާރަކް ދެކެވަޑައިގަތް.</a:t>
            </a:r>
          </a:p>
        </p:txBody>
      </p:sp>
      <p:sp>
        <p:nvSpPr>
          <p:cNvPr id="4" name="Slide Number Placeholder 3"/>
          <p:cNvSpPr>
            <a:spLocks noGrp="1"/>
          </p:cNvSpPr>
          <p:nvPr>
            <p:ph type="sldNum" sz="quarter" idx="5"/>
          </p:nvPr>
        </p:nvSpPr>
        <p:spPr/>
        <p:txBody>
          <a:bodyPr/>
          <a:lstStyle/>
          <a:p>
            <a:fld id="{545E951F-6D7E-4E40-8C2C-B7992A64ABA7}" type="slidenum">
              <a:rPr lang="en-US" smtClean="0"/>
              <a:t>4</a:t>
            </a:fld>
            <a:endParaRPr lang="en-US"/>
          </a:p>
        </p:txBody>
      </p:sp>
    </p:spTree>
    <p:extLst>
      <p:ext uri="{BB962C8B-B14F-4D97-AF65-F5344CB8AC3E}">
        <p14:creationId xmlns:p14="http://schemas.microsoft.com/office/powerpoint/2010/main" val="391610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b="0" i="0" kern="1200" dirty="0">
                <a:solidFill>
                  <a:schemeClr val="tx1"/>
                </a:solidFill>
                <a:effectLst/>
                <a:latin typeface="KFGQPC HAFS Uthmanic Script" panose="02000000000000000000" pitchFamily="2" charset="-78"/>
                <a:ea typeface="+mn-ea"/>
                <a:cs typeface="KFGQPC HAFS Uthmanic Script" panose="02000000000000000000" pitchFamily="2" charset="-78"/>
              </a:rPr>
              <a:t>قال: ألهمت حفظ الحديث في الكتّاب ولى عشر سنين أو أقل، وخرجت من الكتّاب بعد العشر، فجعلت أختلف إلى الداخليّ وغيره، فقال يوماً فيما يقرأ على الناس: سفيان عن أبى الزبير عن إبراهيم. فقلت له: إن أبا الزبير لم يرو عن إبراهيم. فانتهرني. فقلت له: ارجع إلى الأصل. فدخل ثم خرج فقال لي: كيف يا غلام؟ قلت: هو الزبير بن عدى عن إبراهيم. فأخذ القلم مني وأصلحه. وقال: صدقت.» قال: «فقال للبخاري بعض أصحابه: ابن كم كنت؟ قال: ابن إحدى عشرة سنة. فلما طعنت في ست عشرة سنة حفظت كتب ابن المبارك ووكيع وعرفت كلام هؤلاء، ثم خرجت مع أمى وأخى أحمد إلى مكة فلما حججت رجع أخى بها وتخلفت في طلب الحديث، فلما طعنت في ثماني عشرة سنة جعلت أصنف قضايا الصحابة والتابعين وأقاويلهم وذلك أيام عبيد الله بن موسى وصنفت كتاب التاريخ إذ ذاك عند قبر النبى صلى الله عليه وسلم في الليالى المقمرة وقل اسم في التاريخ إلا وله عندى قصة، إلا أنى كرهت تطويل الكتاب.</a:t>
            </a:r>
            <a:endParaRPr lang="en-US" dirty="0">
              <a:latin typeface="KFGQPC HAFS Uthmanic Script" panose="02000000000000000000" pitchFamily="2" charset="-78"/>
              <a:cs typeface="KFGQPC HAFS Uthmanic Script" panose="02000000000000000000" pitchFamily="2" charset="-78"/>
            </a:endParaRPr>
          </a:p>
        </p:txBody>
      </p:sp>
      <p:sp>
        <p:nvSpPr>
          <p:cNvPr id="4" name="Slide Number Placeholder 3"/>
          <p:cNvSpPr>
            <a:spLocks noGrp="1"/>
          </p:cNvSpPr>
          <p:nvPr>
            <p:ph type="sldNum" sz="quarter" idx="5"/>
          </p:nvPr>
        </p:nvSpPr>
        <p:spPr/>
        <p:txBody>
          <a:bodyPr/>
          <a:lstStyle/>
          <a:p>
            <a:fld id="{545E951F-6D7E-4E40-8C2C-B7992A64ABA7}" type="slidenum">
              <a:rPr lang="en-US" smtClean="0"/>
              <a:t>5</a:t>
            </a:fld>
            <a:endParaRPr lang="en-US"/>
          </a:p>
        </p:txBody>
      </p:sp>
    </p:spTree>
    <p:extLst>
      <p:ext uri="{BB962C8B-B14F-4D97-AF65-F5344CB8AC3E}">
        <p14:creationId xmlns:p14="http://schemas.microsoft.com/office/powerpoint/2010/main" val="382106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51F-6D7E-4E40-8C2C-B7992A64ABA7}" type="slidenum">
              <a:rPr lang="en-US" smtClean="0"/>
              <a:t>7</a:t>
            </a:fld>
            <a:endParaRPr lang="en-US"/>
          </a:p>
        </p:txBody>
      </p:sp>
    </p:spTree>
    <p:extLst>
      <p:ext uri="{BB962C8B-B14F-4D97-AF65-F5344CB8AC3E}">
        <p14:creationId xmlns:p14="http://schemas.microsoft.com/office/powerpoint/2010/main" val="145333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51F-6D7E-4E40-8C2C-B7992A64ABA7}" type="slidenum">
              <a:rPr lang="en-US" smtClean="0"/>
              <a:t>9</a:t>
            </a:fld>
            <a:endParaRPr lang="en-US"/>
          </a:p>
        </p:txBody>
      </p:sp>
    </p:spTree>
    <p:extLst>
      <p:ext uri="{BB962C8B-B14F-4D97-AF65-F5344CB8AC3E}">
        <p14:creationId xmlns:p14="http://schemas.microsoft.com/office/powerpoint/2010/main" val="300898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51F-6D7E-4E40-8C2C-B7992A64ABA7}" type="slidenum">
              <a:rPr lang="en-US" smtClean="0"/>
              <a:t>11</a:t>
            </a:fld>
            <a:endParaRPr lang="en-US"/>
          </a:p>
        </p:txBody>
      </p:sp>
    </p:spTree>
    <p:extLst>
      <p:ext uri="{BB962C8B-B14F-4D97-AF65-F5344CB8AC3E}">
        <p14:creationId xmlns:p14="http://schemas.microsoft.com/office/powerpoint/2010/main" val="252897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51F-6D7E-4E40-8C2C-B7992A64ABA7}" type="slidenum">
              <a:rPr lang="en-US" smtClean="0"/>
              <a:t>22</a:t>
            </a:fld>
            <a:endParaRPr lang="en-US"/>
          </a:p>
        </p:txBody>
      </p:sp>
    </p:spTree>
    <p:extLst>
      <p:ext uri="{BB962C8B-B14F-4D97-AF65-F5344CB8AC3E}">
        <p14:creationId xmlns:p14="http://schemas.microsoft.com/office/powerpoint/2010/main" val="98285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E951F-6D7E-4E40-8C2C-B7992A64ABA7}" type="slidenum">
              <a:rPr lang="en-US" smtClean="0"/>
              <a:t>34</a:t>
            </a:fld>
            <a:endParaRPr lang="en-US"/>
          </a:p>
        </p:txBody>
      </p:sp>
    </p:spTree>
    <p:extLst>
      <p:ext uri="{BB962C8B-B14F-4D97-AF65-F5344CB8AC3E}">
        <p14:creationId xmlns:p14="http://schemas.microsoft.com/office/powerpoint/2010/main" val="2202880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54616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1D571D-AD00-46DA-8A52-502FF6A8560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1539877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780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172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264662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417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r">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833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416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967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191245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3"/>
            <a:ext cx="9601196" cy="986365"/>
          </a:xfrm>
        </p:spPr>
        <p:txBody>
          <a:bodyPr/>
          <a:lstStyle/>
          <a:p>
            <a:r>
              <a:rPr lang="en-US"/>
              <a:t>Click to edit Master title style</a:t>
            </a:r>
          </a:p>
        </p:txBody>
      </p:sp>
      <p:sp>
        <p:nvSpPr>
          <p:cNvPr id="3" name="Content Placeholder 2"/>
          <p:cNvSpPr>
            <a:spLocks noGrp="1"/>
          </p:cNvSpPr>
          <p:nvPr>
            <p:ph idx="1"/>
          </p:nvPr>
        </p:nvSpPr>
        <p:spPr>
          <a:xfrm>
            <a:off x="1295401" y="2093976"/>
            <a:ext cx="9601196" cy="3781892"/>
          </a:xfrm>
        </p:spPr>
        <p:txBody>
          <a:bodyPr/>
          <a:lstStyle>
            <a:lvl1pPr algn="r" rtl="1">
              <a:lnSpc>
                <a:spcPct val="130000"/>
              </a:lnSpc>
              <a:defRPr/>
            </a:lvl1pPr>
            <a:lvl2pPr algn="r" rtl="1">
              <a:lnSpc>
                <a:spcPct val="130000"/>
              </a:lnSpc>
              <a:defRPr/>
            </a:lvl2pPr>
            <a:lvl3pPr algn="r" rtl="1">
              <a:lnSpc>
                <a:spcPct val="130000"/>
              </a:lnSpc>
              <a:defRPr/>
            </a:lvl3pPr>
            <a:lvl4pPr algn="r" rtl="1">
              <a:lnSpc>
                <a:spcPct val="130000"/>
              </a:lnSpc>
              <a:defRPr/>
            </a:lvl4pPr>
            <a:lvl5pPr algn="r" rtl="1">
              <a:lnSpc>
                <a:spcPct val="13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270776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D571D-AD00-46DA-8A52-502FF6A8560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D2D82-4314-40A2-A7AA-B3E0CAA7747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228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lvl1pPr>
              <a:lnSpc>
                <a:spcPct val="140000"/>
              </a:lnSpc>
              <a:defRPr/>
            </a:lvl1pPr>
            <a:lvl2pPr>
              <a:lnSpc>
                <a:spcPct val="140000"/>
              </a:lnSpc>
              <a:defRPr/>
            </a:lvl2pPr>
            <a:lvl3pPr>
              <a:lnSpc>
                <a:spcPct val="140000"/>
              </a:lnSpc>
              <a:defRPr/>
            </a:lvl3pPr>
            <a:lvl4pPr>
              <a:lnSpc>
                <a:spcPct val="140000"/>
              </a:lnSpc>
              <a:defRPr/>
            </a:lvl4pPr>
            <a:lvl5pPr>
              <a:lnSpc>
                <a:spcPct val="14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1D571D-AD00-46DA-8A52-502FF6A8560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90881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1D571D-AD00-46DA-8A52-502FF6A85601}" type="datetimeFigureOut">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9D2D82-4314-40A2-A7AA-B3E0CAA7747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237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1D571D-AD00-46DA-8A52-502FF6A85601}" type="datetimeFigureOut">
              <a:rPr lang="en-US" smtClean="0"/>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9D2D82-4314-40A2-A7AA-B3E0CAA7747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5093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D571D-AD00-46DA-8A52-502FF6A85601}" type="datetimeFigureOut">
              <a:rPr lang="en-US" smtClean="0"/>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3421191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1D571D-AD00-46DA-8A52-502FF6A8560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D2D82-4314-40A2-A7AA-B3E0CAA7747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13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1D571D-AD00-46DA-8A52-502FF6A8560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D2D82-4314-40A2-A7AA-B3E0CAA77470}" type="slidenum">
              <a:rPr lang="en-US" smtClean="0"/>
              <a:t>‹#›</a:t>
            </a:fld>
            <a:endParaRPr lang="en-US"/>
          </a:p>
        </p:txBody>
      </p:sp>
    </p:spTree>
    <p:extLst>
      <p:ext uri="{BB962C8B-B14F-4D97-AF65-F5344CB8AC3E}">
        <p14:creationId xmlns:p14="http://schemas.microsoft.com/office/powerpoint/2010/main" val="296860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61D571D-AD00-46DA-8A52-502FF6A85601}" type="datetimeFigureOut">
              <a:rPr lang="en-US" smtClean="0"/>
              <a:t>8/19/2020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9D2D82-4314-40A2-A7AA-B3E0CAA77470}" type="slidenum">
              <a:rPr lang="en-US" smtClean="0"/>
              <a:t>‹#›</a:t>
            </a:fld>
            <a:endParaRPr lang="en-US"/>
          </a:p>
        </p:txBody>
      </p:sp>
    </p:spTree>
    <p:extLst>
      <p:ext uri="{BB962C8B-B14F-4D97-AF65-F5344CB8AC3E}">
        <p14:creationId xmlns:p14="http://schemas.microsoft.com/office/powerpoint/2010/main" val="172369301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r" defTabSz="457200" rtl="1" eaLnBrk="1" latinLnBrk="0" hangingPunct="1">
        <a:lnSpc>
          <a:spcPct val="140000"/>
        </a:lnSpc>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lnSpc>
          <a:spcPct val="140000"/>
        </a:lnSpc>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lnSpc>
          <a:spcPct val="140000"/>
        </a:lnSpc>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lnSpc>
          <a:spcPct val="140000"/>
        </a:lnSpc>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lnSpc>
          <a:spcPct val="14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49C36-41CB-4C4C-B1D9-793610E907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4270" y="1924433"/>
            <a:ext cx="2672316" cy="1103200"/>
          </a:xfrm>
          <a:prstGeom prst="rect">
            <a:avLst/>
          </a:prstGeom>
        </p:spPr>
      </p:pic>
      <p:sp>
        <p:nvSpPr>
          <p:cNvPr id="3" name="Subtitle 2">
            <a:extLst>
              <a:ext uri="{FF2B5EF4-FFF2-40B4-BE49-F238E27FC236}">
                <a16:creationId xmlns:a16="http://schemas.microsoft.com/office/drawing/2014/main" id="{84767FE7-66AA-49AF-B6E2-B928B912DB82}"/>
              </a:ext>
            </a:extLst>
          </p:cNvPr>
          <p:cNvSpPr>
            <a:spLocks noGrp="1"/>
          </p:cNvSpPr>
          <p:nvPr>
            <p:ph type="subTitle" idx="1"/>
          </p:nvPr>
        </p:nvSpPr>
        <p:spPr>
          <a:xfrm>
            <a:off x="2692398" y="3615071"/>
            <a:ext cx="6815669" cy="1509825"/>
          </a:xfrm>
        </p:spPr>
        <p:txBody>
          <a:bodyPr>
            <a:normAutofit fontScale="25000" lnSpcReduction="20000"/>
          </a:bodyPr>
          <a:lstStyle/>
          <a:p>
            <a:r>
              <a:rPr lang="dv-MV" sz="21600" dirty="0">
                <a:latin typeface="MV Aaamu FK" panose="02000500030200090000" pitchFamily="2" charset="0"/>
                <a:cs typeface="MV Aaamu FK" panose="02000500030200090000" pitchFamily="2" charset="0"/>
              </a:rPr>
              <a:t>އިމާމް ބުޚާރީ</a:t>
            </a:r>
          </a:p>
          <a:p>
            <a:r>
              <a:rPr lang="dv-MV" sz="7200" dirty="0"/>
              <a:t>ޙަދީޘް ޢިލްމުގެ އަމީރުލް މުއުމިނީނަ</a:t>
            </a:r>
            <a:endParaRPr lang="en-US" sz="7200" dirty="0"/>
          </a:p>
        </p:txBody>
      </p:sp>
      <p:cxnSp>
        <p:nvCxnSpPr>
          <p:cNvPr id="5" name="Straight Connector 4">
            <a:extLst>
              <a:ext uri="{FF2B5EF4-FFF2-40B4-BE49-F238E27FC236}">
                <a16:creationId xmlns:a16="http://schemas.microsoft.com/office/drawing/2014/main" id="{7E2CCE1B-44BB-41E1-A5BB-E78CA302F1AE}"/>
              </a:ext>
            </a:extLst>
          </p:cNvPr>
          <p:cNvCxnSpPr/>
          <p:nvPr/>
        </p:nvCxnSpPr>
        <p:spPr>
          <a:xfrm>
            <a:off x="2692399" y="3266949"/>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48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9427-94F1-4333-BE18-5E561AECABAC}"/>
              </a:ext>
            </a:extLst>
          </p:cNvPr>
          <p:cNvSpPr>
            <a:spLocks noGrp="1"/>
          </p:cNvSpPr>
          <p:nvPr>
            <p:ph type="title"/>
          </p:nvPr>
        </p:nvSpPr>
        <p:spPr/>
        <p:txBody>
          <a:bodyPr/>
          <a:lstStyle/>
          <a:p>
            <a:r>
              <a:rPr lang="dv-MV" dirty="0"/>
              <a:t>ސިފަފުޅުތައް</a:t>
            </a:r>
            <a:endParaRPr lang="en-US" dirty="0"/>
          </a:p>
        </p:txBody>
      </p:sp>
      <p:sp>
        <p:nvSpPr>
          <p:cNvPr id="3" name="Content Placeholder 2">
            <a:extLst>
              <a:ext uri="{FF2B5EF4-FFF2-40B4-BE49-F238E27FC236}">
                <a16:creationId xmlns:a16="http://schemas.microsoft.com/office/drawing/2014/main" id="{FA63608D-E200-4D53-989F-78813DE32D35}"/>
              </a:ext>
            </a:extLst>
          </p:cNvPr>
          <p:cNvSpPr>
            <a:spLocks noGrp="1"/>
          </p:cNvSpPr>
          <p:nvPr>
            <p:ph idx="1"/>
          </p:nvPr>
        </p:nvSpPr>
        <p:spPr/>
        <p:txBody>
          <a:bodyPr/>
          <a:lstStyle/>
          <a:p>
            <a:r>
              <a:rPr lang="dv-MV" dirty="0"/>
              <a:t>އަޅުވެރިކަން</a:t>
            </a:r>
          </a:p>
          <a:p>
            <a:r>
              <a:rPr lang="dv-MV" dirty="0"/>
              <a:t>ވަރަޢަވެރިކަމާއި، ޙައްޤުތަކާމެދު ރައްކާތެރިވުން</a:t>
            </a:r>
          </a:p>
          <a:p>
            <a:r>
              <a:rPr lang="dv-MV" dirty="0"/>
              <a:t>ދީލަތިކަމާއި، ސަމާޙަތްތެރިކަން</a:t>
            </a:r>
          </a:p>
          <a:p>
            <a:r>
              <a:rPr lang="dv-MV" dirty="0"/>
              <a:t>ޒުހުދުވެރިކަމާއި އަދަބުވެރިކަން</a:t>
            </a:r>
          </a:p>
          <a:p>
            <a:r>
              <a:rPr lang="dv-MV" dirty="0"/>
              <a:t>ތޫނުފިލިކަމާއި ހިތްއަލިކަމާއި </a:t>
            </a:r>
          </a:p>
          <a:p>
            <a:endParaRPr lang="en-US" dirty="0"/>
          </a:p>
        </p:txBody>
      </p:sp>
    </p:spTree>
    <p:extLst>
      <p:ext uri="{BB962C8B-B14F-4D97-AF65-F5344CB8AC3E}">
        <p14:creationId xmlns:p14="http://schemas.microsoft.com/office/powerpoint/2010/main" val="83632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B690-D746-4706-9F83-F40ABCBBFA9D}"/>
              </a:ext>
            </a:extLst>
          </p:cNvPr>
          <p:cNvSpPr>
            <a:spLocks noGrp="1"/>
          </p:cNvSpPr>
          <p:nvPr>
            <p:ph type="title"/>
          </p:nvPr>
        </p:nvSpPr>
        <p:spPr/>
        <p:txBody>
          <a:bodyPr/>
          <a:lstStyle/>
          <a:p>
            <a:r>
              <a:rPr lang="dv-MV" dirty="0"/>
              <a:t>މީސްތަކުންގެ ލޯބި</a:t>
            </a:r>
            <a:endParaRPr lang="en-US" dirty="0"/>
          </a:p>
        </p:txBody>
      </p:sp>
      <p:sp>
        <p:nvSpPr>
          <p:cNvPr id="3" name="Content Placeholder 2">
            <a:extLst>
              <a:ext uri="{FF2B5EF4-FFF2-40B4-BE49-F238E27FC236}">
                <a16:creationId xmlns:a16="http://schemas.microsoft.com/office/drawing/2014/main" id="{6FDAE9AF-57B0-4FE0-866B-16C76845E2E7}"/>
              </a:ext>
            </a:extLst>
          </p:cNvPr>
          <p:cNvSpPr>
            <a:spLocks noGrp="1"/>
          </p:cNvSpPr>
          <p:nvPr>
            <p:ph idx="1"/>
          </p:nvPr>
        </p:nvSpPr>
        <p:spPr/>
        <p:txBody>
          <a:bodyPr/>
          <a:lstStyle/>
          <a:p>
            <a:r>
              <a:rPr lang="dv-MV" dirty="0"/>
              <a:t>ނައިސާބޫރަށް އެނބުރި ވަޑާއިގެންނެވިއިރު 4000 އަސްވާރުންނާއި، ޢަދަދު ނުކުރެވޭހައި މީހުން އެކަލޭގެފާނުގެ އިސްތިޤްބާލަށް ރަށްބޭރަށް ނުކުތެވެ.</a:t>
            </a:r>
          </a:p>
          <a:p>
            <a:r>
              <a:rPr lang="dv-MV" dirty="0"/>
              <a:t>ބުޚާރާއަށް ވަޑައިގަތް އިރު ވެސް ރަށްބޭރުގައި ބޭރުން ޤުއްބުތައް ޖަހައި ތައްޔާރުވިއެވެ.</a:t>
            </a:r>
          </a:p>
        </p:txBody>
      </p:sp>
    </p:spTree>
    <p:extLst>
      <p:ext uri="{BB962C8B-B14F-4D97-AF65-F5344CB8AC3E}">
        <p14:creationId xmlns:p14="http://schemas.microsoft.com/office/powerpoint/2010/main" val="34953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B4C3-1119-4B70-BE5A-985C6AFF1AF6}"/>
              </a:ext>
            </a:extLst>
          </p:cNvPr>
          <p:cNvSpPr>
            <a:spLocks noGrp="1"/>
          </p:cNvSpPr>
          <p:nvPr>
            <p:ph type="title"/>
          </p:nvPr>
        </p:nvSpPr>
        <p:spPr/>
        <p:txBody>
          <a:bodyPr/>
          <a:lstStyle/>
          <a:p>
            <a:r>
              <a:rPr lang="dv-MV" dirty="0"/>
              <a:t>މިޙްނާ</a:t>
            </a:r>
            <a:endParaRPr lang="en-US" dirty="0"/>
          </a:p>
        </p:txBody>
      </p:sp>
      <p:sp>
        <p:nvSpPr>
          <p:cNvPr id="3" name="Content Placeholder 2">
            <a:extLst>
              <a:ext uri="{FF2B5EF4-FFF2-40B4-BE49-F238E27FC236}">
                <a16:creationId xmlns:a16="http://schemas.microsoft.com/office/drawing/2014/main" id="{78FE58E1-1B6F-4D69-94DF-E7FA0430AB50}"/>
              </a:ext>
            </a:extLst>
          </p:cNvPr>
          <p:cNvSpPr>
            <a:spLocks noGrp="1"/>
          </p:cNvSpPr>
          <p:nvPr>
            <p:ph idx="1"/>
          </p:nvPr>
        </p:nvSpPr>
        <p:spPr/>
        <p:txBody>
          <a:bodyPr/>
          <a:lstStyle/>
          <a:p>
            <a:r>
              <a:rPr lang="dv-MV" dirty="0"/>
              <a:t>ޤުރުއާނުގެ ލަފްޒަކީ މަޚްލޫޤެއް ކަމަށް ވިދާޅުވިކަމުގެ ތުހުމަތު</a:t>
            </a:r>
          </a:p>
          <a:p>
            <a:r>
              <a:rPr lang="dv-MV" dirty="0"/>
              <a:t>ބުޚާރާގެ ވާލީއާ ދެމެދު ޖެހުނު މައްސަލަ</a:t>
            </a:r>
            <a:endParaRPr lang="en-US" dirty="0"/>
          </a:p>
        </p:txBody>
      </p:sp>
    </p:spTree>
    <p:extLst>
      <p:ext uri="{BB962C8B-B14F-4D97-AF65-F5344CB8AC3E}">
        <p14:creationId xmlns:p14="http://schemas.microsoft.com/office/powerpoint/2010/main" val="25346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D3E2-D21F-4D6C-AE7F-51B7D1C6DC21}"/>
              </a:ext>
            </a:extLst>
          </p:cNvPr>
          <p:cNvSpPr>
            <a:spLocks noGrp="1"/>
          </p:cNvSpPr>
          <p:nvPr>
            <p:ph type="title"/>
          </p:nvPr>
        </p:nvSpPr>
        <p:spPr/>
        <p:txBody>
          <a:bodyPr/>
          <a:lstStyle/>
          <a:p>
            <a:r>
              <a:rPr lang="dv-MV" dirty="0"/>
              <a:t>އަވަހާރަވުން</a:t>
            </a:r>
            <a:endParaRPr lang="en-US" dirty="0"/>
          </a:p>
        </p:txBody>
      </p:sp>
      <p:sp>
        <p:nvSpPr>
          <p:cNvPr id="3" name="Content Placeholder 2">
            <a:extLst>
              <a:ext uri="{FF2B5EF4-FFF2-40B4-BE49-F238E27FC236}">
                <a16:creationId xmlns:a16="http://schemas.microsoft.com/office/drawing/2014/main" id="{F2530420-6E1B-47E9-B622-E8DE49D3CF21}"/>
              </a:ext>
            </a:extLst>
          </p:cNvPr>
          <p:cNvSpPr>
            <a:spLocks noGrp="1"/>
          </p:cNvSpPr>
          <p:nvPr>
            <p:ph idx="1"/>
          </p:nvPr>
        </p:nvSpPr>
        <p:spPr/>
        <p:txBody>
          <a:bodyPr>
            <a:normAutofit lnSpcReduction="10000"/>
          </a:bodyPr>
          <a:lstStyle/>
          <a:p>
            <a:r>
              <a:rPr lang="dv-MV" dirty="0"/>
              <a:t>އޭރު އުޅުއްވީ ސަމަރުޤަންދުގެ ޚަރްތަންކު ކިޔާ އަވަށެއްގެ ތިމާގެފުޅު ބައެއްގެ ގާތުގަ</a:t>
            </a:r>
          </a:p>
          <a:p>
            <a:r>
              <a:rPr lang="dv-MV" dirty="0"/>
              <a:t>އާލާކަންފުޅެއް ޖެހިވަޑައިގަތް</a:t>
            </a:r>
          </a:p>
          <a:p>
            <a:r>
              <a:rPr lang="dv-MV" dirty="0"/>
              <a:t>އެއްރޭ ދުޢާކުރެއްވި: </a:t>
            </a:r>
            <a:r>
              <a:rPr lang="ar-SA" dirty="0">
                <a:latin typeface="KFGQPC HAFS Uthmanic Script" panose="02000000000000000000" pitchFamily="2" charset="-78"/>
                <a:cs typeface="KFGQPC HAFS Uthmanic Script" panose="02000000000000000000" pitchFamily="2" charset="-78"/>
              </a:rPr>
              <a:t>اللهم إنه قد ضاقت علي الأرض بما رحبت، فاقبضني إليك</a:t>
            </a:r>
            <a:r>
              <a:rPr lang="dv-MV" dirty="0"/>
              <a:t> ބިންގަނޑު ތަނަވަސްވެގެން ވުމާއެކު ވެސް މިއަޅާގެ މައްޗަށް އެ ބިން ދަތިވެއްޖެއެވެ. ފަހެ އިބައިލާހުގެ ޙަޟްރަތަށް މިއަޅާ(ގެ ފުރާނަ) ހިއްޕަވާށެވެ.</a:t>
            </a:r>
          </a:p>
          <a:p>
            <a:r>
              <a:rPr lang="dv-MV" dirty="0"/>
              <a:t>އެއަށްފަހު ދުވަސްތަކެއް ނުވެ އަވަހާރަވެއްޖެ.</a:t>
            </a:r>
          </a:p>
          <a:p>
            <a:r>
              <a:rPr lang="dv-MV" dirty="0"/>
              <a:t>އަވަހާރަވީ 1 ޝައްވާލް 256ހ.</a:t>
            </a:r>
            <a:endParaRPr lang="en-US" dirty="0"/>
          </a:p>
        </p:txBody>
      </p:sp>
    </p:spTree>
    <p:extLst>
      <p:ext uri="{BB962C8B-B14F-4D97-AF65-F5344CB8AC3E}">
        <p14:creationId xmlns:p14="http://schemas.microsoft.com/office/powerpoint/2010/main" val="17883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D3E2-D21F-4D6C-AE7F-51B7D1C6DC21}"/>
              </a:ext>
            </a:extLst>
          </p:cNvPr>
          <p:cNvSpPr>
            <a:spLocks noGrp="1"/>
          </p:cNvSpPr>
          <p:nvPr>
            <p:ph type="title"/>
          </p:nvPr>
        </p:nvSpPr>
        <p:spPr/>
        <p:txBody>
          <a:bodyPr/>
          <a:lstStyle/>
          <a:p>
            <a:r>
              <a:rPr lang="dv-MV" dirty="0"/>
              <a:t>ޙަދީޘް ފޮތްތައް</a:t>
            </a:r>
            <a:endParaRPr lang="en-US" dirty="0"/>
          </a:p>
        </p:txBody>
      </p:sp>
      <p:sp>
        <p:nvSpPr>
          <p:cNvPr id="3" name="Content Placeholder 2">
            <a:extLst>
              <a:ext uri="{FF2B5EF4-FFF2-40B4-BE49-F238E27FC236}">
                <a16:creationId xmlns:a16="http://schemas.microsoft.com/office/drawing/2014/main" id="{F2530420-6E1B-47E9-B622-E8DE49D3CF21}"/>
              </a:ext>
            </a:extLst>
          </p:cNvPr>
          <p:cNvSpPr>
            <a:spLocks noGrp="1"/>
          </p:cNvSpPr>
          <p:nvPr>
            <p:ph idx="1"/>
          </p:nvPr>
        </p:nvSpPr>
        <p:spPr>
          <a:xfrm>
            <a:off x="6241312" y="2093976"/>
            <a:ext cx="4655285" cy="3781892"/>
          </a:xfrm>
        </p:spPr>
        <p:txBody>
          <a:bodyPr/>
          <a:lstStyle/>
          <a:p>
            <a:r>
              <a:rPr lang="dv-MV" dirty="0"/>
              <a:t>އަލްޖާމިޢުއްޞަޙީޙު</a:t>
            </a:r>
          </a:p>
          <a:p>
            <a:r>
              <a:rPr lang="dv-MV" dirty="0"/>
              <a:t>އަދަބުލް މުފްރަދު (އަދަބު އަޚްލާޤާ ބެހޭ)</a:t>
            </a:r>
          </a:p>
          <a:p>
            <a:r>
              <a:rPr lang="dv-MV" dirty="0"/>
              <a:t>ރަފްޢުލް ޔަދައިނި ފިއްޞަލާތި (ނަމާދުގައި ދެއަތް އުފުލުމާ ބެހޭ)</a:t>
            </a:r>
          </a:p>
          <a:p>
            <a:r>
              <a:rPr lang="dv-MV" dirty="0"/>
              <a:t>ޤިރާއަތު ޚަލްފަލް އިމާމި (އިމާމާގެ ފަހަތުގައި ރިބޭ މީހުން ޤުރްއާން ކިޔެވުމާ ބެހޭ)</a:t>
            </a:r>
            <a:endParaRPr lang="en-US" dirty="0"/>
          </a:p>
        </p:txBody>
      </p:sp>
      <p:sp>
        <p:nvSpPr>
          <p:cNvPr id="4" name="Content Placeholder 2">
            <a:extLst>
              <a:ext uri="{FF2B5EF4-FFF2-40B4-BE49-F238E27FC236}">
                <a16:creationId xmlns:a16="http://schemas.microsoft.com/office/drawing/2014/main" id="{7E0C9558-9DA9-43AB-8C79-2EF5E3CACAD0}"/>
              </a:ext>
            </a:extLst>
          </p:cNvPr>
          <p:cNvSpPr txBox="1">
            <a:spLocks/>
          </p:cNvSpPr>
          <p:nvPr/>
        </p:nvSpPr>
        <p:spPr>
          <a:xfrm>
            <a:off x="3455580" y="2093976"/>
            <a:ext cx="2640419" cy="3781892"/>
          </a:xfrm>
          <a:prstGeom prst="rect">
            <a:avLst/>
          </a:prstGeom>
        </p:spPr>
        <p:txBody>
          <a:bodyPr vert="horz" lIns="91440" tIns="45720" rIns="91440" bIns="45720" rtlCol="0" anchor="t">
            <a:normAutofit/>
          </a:bodyPr>
          <a:lstStyle>
            <a:lvl1pPr marL="285750" indent="-285750" algn="r" defTabSz="457200" rtl="1" eaLnBrk="1" latinLnBrk="0" hangingPunct="1">
              <a:lnSpc>
                <a:spcPct val="130000"/>
              </a:lnSpc>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lnSpc>
                <a:spcPct val="130000"/>
              </a:lnSpc>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lnSpc>
                <a:spcPct val="130000"/>
              </a:lnSpc>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lnSpc>
                <a:spcPct val="130000"/>
              </a:lnSpc>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lnSpc>
                <a:spcPct val="13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dv-MV" dirty="0"/>
              <a:t>އަލްމުސްނަދުލް ކަބީރު</a:t>
            </a:r>
          </a:p>
          <a:p>
            <a:r>
              <a:rPr lang="dv-MV" dirty="0"/>
              <a:t>އަލްމަބްސޫޠު</a:t>
            </a:r>
          </a:p>
          <a:p>
            <a:r>
              <a:rPr lang="dv-MV" dirty="0"/>
              <a:t>އަލްޥިޙްދާން</a:t>
            </a:r>
          </a:p>
          <a:p>
            <a:r>
              <a:rPr lang="dv-MV" dirty="0"/>
              <a:t>އަލްފަވާއިދު</a:t>
            </a:r>
          </a:p>
          <a:p>
            <a:r>
              <a:rPr lang="dv-MV" dirty="0"/>
              <a:t>އަލްޢިލަލު</a:t>
            </a:r>
            <a:endParaRPr lang="en-US" dirty="0"/>
          </a:p>
        </p:txBody>
      </p:sp>
      <p:sp>
        <p:nvSpPr>
          <p:cNvPr id="6" name="Left Brace 5">
            <a:extLst>
              <a:ext uri="{FF2B5EF4-FFF2-40B4-BE49-F238E27FC236}">
                <a16:creationId xmlns:a16="http://schemas.microsoft.com/office/drawing/2014/main" id="{39C3DBF5-43AF-4F3D-8E01-B726495AA532}"/>
              </a:ext>
            </a:extLst>
          </p:cNvPr>
          <p:cNvSpPr/>
          <p:nvPr/>
        </p:nvSpPr>
        <p:spPr>
          <a:xfrm>
            <a:off x="3102932" y="2168404"/>
            <a:ext cx="414670" cy="2924591"/>
          </a:xfrm>
          <a:prstGeom prst="leftBrace">
            <a:avLst>
              <a:gd name="adj1" fmla="val 25257"/>
              <a:gd name="adj2" fmla="val 5000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8CCB90B8-ED32-4C19-AAC7-DF5E476A3FDC}"/>
              </a:ext>
            </a:extLst>
          </p:cNvPr>
          <p:cNvSpPr/>
          <p:nvPr/>
        </p:nvSpPr>
        <p:spPr>
          <a:xfrm>
            <a:off x="1943647" y="3429000"/>
            <a:ext cx="982961" cy="461665"/>
          </a:xfrm>
          <a:prstGeom prst="rect">
            <a:avLst/>
          </a:prstGeom>
        </p:spPr>
        <p:txBody>
          <a:bodyPr wrap="none">
            <a:spAutoFit/>
          </a:bodyPr>
          <a:lstStyle/>
          <a:p>
            <a:r>
              <a:rPr lang="dv-MV" sz="2400" dirty="0"/>
              <a:t>ގެއްލިފައި</a:t>
            </a:r>
            <a:endParaRPr lang="dv-MV" dirty="0"/>
          </a:p>
        </p:txBody>
      </p:sp>
    </p:spTree>
    <p:extLst>
      <p:ext uri="{BB962C8B-B14F-4D97-AF65-F5344CB8AC3E}">
        <p14:creationId xmlns:p14="http://schemas.microsoft.com/office/powerpoint/2010/main" val="401007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right)">
                                      <p:cBhvr>
                                        <p:cTn id="52" dur="500"/>
                                        <p:tgtEl>
                                          <p:spTgt spid="7"/>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right)">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D3E2-D21F-4D6C-AE7F-51B7D1C6DC21}"/>
              </a:ext>
            </a:extLst>
          </p:cNvPr>
          <p:cNvSpPr>
            <a:spLocks noGrp="1"/>
          </p:cNvSpPr>
          <p:nvPr>
            <p:ph type="title"/>
          </p:nvPr>
        </p:nvSpPr>
        <p:spPr/>
        <p:txBody>
          <a:bodyPr/>
          <a:lstStyle/>
          <a:p>
            <a:r>
              <a:rPr lang="dv-MV" dirty="0"/>
              <a:t>ރާވީންނާ ބެހޭ ފޮތްތައް</a:t>
            </a:r>
            <a:endParaRPr lang="en-US" dirty="0"/>
          </a:p>
        </p:txBody>
      </p:sp>
      <p:sp>
        <p:nvSpPr>
          <p:cNvPr id="3" name="Content Placeholder 2">
            <a:extLst>
              <a:ext uri="{FF2B5EF4-FFF2-40B4-BE49-F238E27FC236}">
                <a16:creationId xmlns:a16="http://schemas.microsoft.com/office/drawing/2014/main" id="{F2530420-6E1B-47E9-B622-E8DE49D3CF21}"/>
              </a:ext>
            </a:extLst>
          </p:cNvPr>
          <p:cNvSpPr>
            <a:spLocks noGrp="1"/>
          </p:cNvSpPr>
          <p:nvPr>
            <p:ph idx="1"/>
          </p:nvPr>
        </p:nvSpPr>
        <p:spPr>
          <a:xfrm>
            <a:off x="6241312" y="2093976"/>
            <a:ext cx="4655285" cy="3781892"/>
          </a:xfrm>
        </p:spPr>
        <p:txBody>
          <a:bodyPr/>
          <a:lstStyle/>
          <a:p>
            <a:r>
              <a:rPr lang="dv-MV" dirty="0"/>
              <a:t>އައްްތާރީޚުލް ކަބީރު</a:t>
            </a:r>
          </a:p>
          <a:p>
            <a:r>
              <a:rPr lang="dv-MV" dirty="0"/>
              <a:t>އައްްތާރީޚުލް އައުސަޠު</a:t>
            </a:r>
          </a:p>
          <a:p>
            <a:r>
              <a:rPr lang="dv-MV" dirty="0"/>
              <a:t>އައްްތާރީޚުއްޞަޣީރު</a:t>
            </a:r>
          </a:p>
          <a:p>
            <a:r>
              <a:rPr lang="dv-MV" dirty="0"/>
              <a:t>އަލްކުނާ</a:t>
            </a:r>
          </a:p>
          <a:p>
            <a:r>
              <a:rPr lang="dv-MV" dirty="0"/>
              <a:t>އައްޟުޢަފާއުއްޞަޣީރު</a:t>
            </a:r>
          </a:p>
          <a:p>
            <a:r>
              <a:rPr lang="dv-MV" dirty="0"/>
              <a:t>އައްޟުޢަފާއުލް ކަބީރު</a:t>
            </a:r>
          </a:p>
          <a:p>
            <a:endParaRPr lang="en-US" dirty="0"/>
          </a:p>
        </p:txBody>
      </p:sp>
    </p:spTree>
    <p:extLst>
      <p:ext uri="{BB962C8B-B14F-4D97-AF65-F5344CB8AC3E}">
        <p14:creationId xmlns:p14="http://schemas.microsoft.com/office/powerpoint/2010/main" val="111831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D3E2-D21F-4D6C-AE7F-51B7D1C6DC21}"/>
              </a:ext>
            </a:extLst>
          </p:cNvPr>
          <p:cNvSpPr>
            <a:spLocks noGrp="1"/>
          </p:cNvSpPr>
          <p:nvPr>
            <p:ph type="title"/>
          </p:nvPr>
        </p:nvSpPr>
        <p:spPr/>
        <p:txBody>
          <a:bodyPr/>
          <a:lstStyle/>
          <a:p>
            <a:r>
              <a:rPr lang="dv-MV" dirty="0"/>
              <a:t>ތަފްސީރު ފޮތްތައް</a:t>
            </a:r>
            <a:endParaRPr lang="en-US" dirty="0"/>
          </a:p>
        </p:txBody>
      </p:sp>
      <p:sp>
        <p:nvSpPr>
          <p:cNvPr id="3" name="Content Placeholder 2">
            <a:extLst>
              <a:ext uri="{FF2B5EF4-FFF2-40B4-BE49-F238E27FC236}">
                <a16:creationId xmlns:a16="http://schemas.microsoft.com/office/drawing/2014/main" id="{F2530420-6E1B-47E9-B622-E8DE49D3CF21}"/>
              </a:ext>
            </a:extLst>
          </p:cNvPr>
          <p:cNvSpPr>
            <a:spLocks noGrp="1"/>
          </p:cNvSpPr>
          <p:nvPr>
            <p:ph idx="1"/>
          </p:nvPr>
        </p:nvSpPr>
        <p:spPr>
          <a:xfrm>
            <a:off x="6241312" y="2093976"/>
            <a:ext cx="4655285" cy="3781892"/>
          </a:xfrm>
        </p:spPr>
        <p:txBody>
          <a:bodyPr/>
          <a:lstStyle/>
          <a:p>
            <a:r>
              <a:rPr lang="dv-MV" dirty="0"/>
              <a:t>އައްތަފްސީރުލް ކަބީރު</a:t>
            </a:r>
          </a:p>
          <a:p>
            <a:r>
              <a:rPr lang="dv-MV" dirty="0"/>
              <a:t>ޚަލްޤު އަފްޢާލިލް ޢިބާދި</a:t>
            </a:r>
            <a:endParaRPr lang="en-US" dirty="0"/>
          </a:p>
        </p:txBody>
      </p:sp>
    </p:spTree>
    <p:extLst>
      <p:ext uri="{BB962C8B-B14F-4D97-AF65-F5344CB8AC3E}">
        <p14:creationId xmlns:p14="http://schemas.microsoft.com/office/powerpoint/2010/main" val="9771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D3E2-D21F-4D6C-AE7F-51B7D1C6DC21}"/>
              </a:ext>
            </a:extLst>
          </p:cNvPr>
          <p:cNvSpPr>
            <a:spLocks noGrp="1"/>
          </p:cNvSpPr>
          <p:nvPr>
            <p:ph type="title"/>
          </p:nvPr>
        </p:nvSpPr>
        <p:spPr/>
        <p:txBody>
          <a:bodyPr/>
          <a:lstStyle/>
          <a:p>
            <a:r>
              <a:rPr lang="dv-MV" dirty="0"/>
              <a:t>ބުޚާރީގެ ފިޤްހު</a:t>
            </a:r>
            <a:endParaRPr lang="en-US" dirty="0"/>
          </a:p>
        </p:txBody>
      </p:sp>
      <p:sp>
        <p:nvSpPr>
          <p:cNvPr id="3" name="Content Placeholder 2">
            <a:extLst>
              <a:ext uri="{FF2B5EF4-FFF2-40B4-BE49-F238E27FC236}">
                <a16:creationId xmlns:a16="http://schemas.microsoft.com/office/drawing/2014/main" id="{F2530420-6E1B-47E9-B622-E8DE49D3CF21}"/>
              </a:ext>
            </a:extLst>
          </p:cNvPr>
          <p:cNvSpPr>
            <a:spLocks noGrp="1"/>
          </p:cNvSpPr>
          <p:nvPr>
            <p:ph idx="1"/>
          </p:nvPr>
        </p:nvSpPr>
        <p:spPr>
          <a:xfrm>
            <a:off x="1295402" y="2093976"/>
            <a:ext cx="9601196" cy="3781892"/>
          </a:xfrm>
        </p:spPr>
        <p:txBody>
          <a:bodyPr/>
          <a:lstStyle/>
          <a:p>
            <a:r>
              <a:rPr lang="dv-MV" dirty="0"/>
              <a:t>ވަކި މަޛްހަބަކަށް ތަބާވެވަޑައިނުގަންނަވާ</a:t>
            </a:r>
          </a:p>
          <a:p>
            <a:r>
              <a:rPr lang="dv-MV" dirty="0"/>
              <a:t>މުޖުތަހިދު ޢިލްމުވެރިއެއް (ނަމަވެސް ގިނަ މައްސަލަތަކުގައި ޝާފިޢީ މަޛްހަބާ އެއްގޮތް)</a:t>
            </a:r>
          </a:p>
          <a:p>
            <a:r>
              <a:rPr lang="dv-MV" dirty="0"/>
              <a:t>ޞަޙީޙުގެ ބާބުތަކުގައި ފިޤުހީ ޙުކުމްތައް ބަޔާންކުރައްވާފައި ވޭ</a:t>
            </a:r>
            <a:endParaRPr lang="en-US" dirty="0"/>
          </a:p>
        </p:txBody>
      </p:sp>
    </p:spTree>
    <p:extLst>
      <p:ext uri="{BB962C8B-B14F-4D97-AF65-F5344CB8AC3E}">
        <p14:creationId xmlns:p14="http://schemas.microsoft.com/office/powerpoint/2010/main" val="368969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629-0228-4DAE-8AAE-91E30DF03134}"/>
              </a:ext>
            </a:extLst>
          </p:cNvPr>
          <p:cNvSpPr>
            <a:spLocks noGrp="1"/>
          </p:cNvSpPr>
          <p:nvPr>
            <p:ph type="title"/>
          </p:nvPr>
        </p:nvSpPr>
        <p:spPr/>
        <p:txBody>
          <a:bodyPr/>
          <a:lstStyle/>
          <a:p>
            <a:r>
              <a:rPr lang="dv-MV" dirty="0"/>
              <a:t>ޢިލްމުވެރީންގެ ސަނާ</a:t>
            </a:r>
            <a:endParaRPr lang="en-US" dirty="0"/>
          </a:p>
        </p:txBody>
      </p:sp>
      <p:sp>
        <p:nvSpPr>
          <p:cNvPr id="3" name="Content Placeholder 2">
            <a:extLst>
              <a:ext uri="{FF2B5EF4-FFF2-40B4-BE49-F238E27FC236}">
                <a16:creationId xmlns:a16="http://schemas.microsoft.com/office/drawing/2014/main" id="{21E18162-8257-4C73-94C6-25A9DE079A95}"/>
              </a:ext>
            </a:extLst>
          </p:cNvPr>
          <p:cNvSpPr>
            <a:spLocks noGrp="1"/>
          </p:cNvSpPr>
          <p:nvPr>
            <p:ph idx="1"/>
          </p:nvPr>
        </p:nvSpPr>
        <p:spPr>
          <a:xfrm>
            <a:off x="1180214" y="2093976"/>
            <a:ext cx="9716383" cy="3781892"/>
          </a:xfrm>
        </p:spPr>
        <p:txBody>
          <a:bodyPr>
            <a:normAutofit fontScale="85000" lnSpcReduction="10000"/>
          </a:bodyPr>
          <a:lstStyle/>
          <a:p>
            <a:pPr>
              <a:lnSpc>
                <a:spcPct val="170000"/>
              </a:lnSpc>
            </a:pPr>
            <a:r>
              <a:rPr lang="dv-MV" dirty="0"/>
              <a:t>ނަޥަޥީ: ދަންނާށެވެ. ބުޚާރީ </a:t>
            </a:r>
            <a:r>
              <a:rPr lang="dv-MV" dirty="0">
                <a:latin typeface="KFGQPC-Symbols" pitchFamily="2" charset="0"/>
              </a:rPr>
              <a:t></a:t>
            </a:r>
            <a:r>
              <a:rPr lang="dv-MV" dirty="0"/>
              <a:t> ގެ މަޤާމާއި ޤަދަރާއި ފުންނާބު އުސްކަމާއި އެފަދަ އެހެން ބޭކަލުންގެ މައްޗަށް މާތްވެގެންވާ ކަމީ އިހުގަޔާއި ފަހުގައި ވެސް އެންމެން އިއްތިފާޤުވާ ކަމެކެވެ. އެކަލޭގެފާނަށް އެންމެ ބޮޑަށް ސަނާކިޔުއްވައި އެކަލޭގެފާނުގެ ހެޔޮކަން ފެތުރުއްވި ގިނަ ބޭކަލުންނަކީ އެކަލޭގެފާނުގެ ޝޭޅުންގެ ތެރޭ ހިމެނިވަޑައިގަންނަވާ ކުޅާދާނަ މޮޅު ބޭކަލުން ކަމީ އެކަލޭގެފާނުގެ މާތްކަން ހާމަކުރަން ފުދޭ ކަމެކެވެ.</a:t>
            </a:r>
          </a:p>
          <a:p>
            <a:pPr>
              <a:lnSpc>
                <a:spcPct val="170000"/>
              </a:lnSpc>
            </a:pPr>
            <a:r>
              <a:rPr lang="dv-MV" dirty="0"/>
              <a:t>އަޙްމަދު: ޚުރާސާނުން މުޙައްމަދު ބިން އިސްމާޢީލްފަދަ ބޭކަލަކު ފާޅުވެފައި ނުވެއެވެ.</a:t>
            </a:r>
          </a:p>
          <a:p>
            <a:pPr>
              <a:lnSpc>
                <a:spcPct val="170000"/>
              </a:lnSpc>
            </a:pPr>
            <a:r>
              <a:rPr lang="dv-MV" dirty="0"/>
              <a:t>ޤުތައިބަތު ބިން ސަޢީދު: އަހަރެން ޙަދީޘާއި ރައުޔު ދެކުނީމެވެ. އަދި ފިޤުހުވެރީންނާއި، ޒުހުދުވެރީންނާއި އަޅުވެރީންގެ ގާތުގައި މަޖިލިސްކުރީމެވެ. އަހަރެން ހޭޖެހުނީއްސުރެ ވެސް މުޙައްމަދު ބިން އިސްމާޢީލް ފަދަ ބޭކަލަކު ނުދެކެމެވެ.</a:t>
            </a:r>
          </a:p>
        </p:txBody>
      </p:sp>
    </p:spTree>
    <p:extLst>
      <p:ext uri="{BB962C8B-B14F-4D97-AF65-F5344CB8AC3E}">
        <p14:creationId xmlns:p14="http://schemas.microsoft.com/office/powerpoint/2010/main" val="24751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629-0228-4DAE-8AAE-91E30DF03134}"/>
              </a:ext>
            </a:extLst>
          </p:cNvPr>
          <p:cNvSpPr>
            <a:spLocks noGrp="1"/>
          </p:cNvSpPr>
          <p:nvPr>
            <p:ph type="title"/>
          </p:nvPr>
        </p:nvSpPr>
        <p:spPr/>
        <p:txBody>
          <a:bodyPr/>
          <a:lstStyle/>
          <a:p>
            <a:r>
              <a:rPr lang="dv-MV" dirty="0"/>
              <a:t>ޢިލްމުވެރީންގެ ސަނާ</a:t>
            </a:r>
            <a:endParaRPr lang="en-US" dirty="0"/>
          </a:p>
        </p:txBody>
      </p:sp>
      <p:sp>
        <p:nvSpPr>
          <p:cNvPr id="3" name="Content Placeholder 2">
            <a:extLst>
              <a:ext uri="{FF2B5EF4-FFF2-40B4-BE49-F238E27FC236}">
                <a16:creationId xmlns:a16="http://schemas.microsoft.com/office/drawing/2014/main" id="{21E18162-8257-4C73-94C6-25A9DE079A95}"/>
              </a:ext>
            </a:extLst>
          </p:cNvPr>
          <p:cNvSpPr>
            <a:spLocks noGrp="1"/>
          </p:cNvSpPr>
          <p:nvPr>
            <p:ph idx="1"/>
          </p:nvPr>
        </p:nvSpPr>
        <p:spPr/>
        <p:txBody>
          <a:bodyPr>
            <a:normAutofit/>
          </a:bodyPr>
          <a:lstStyle/>
          <a:p>
            <a:pPr>
              <a:lnSpc>
                <a:spcPct val="160000"/>
              </a:lnSpc>
            </a:pPr>
            <a:r>
              <a:rPr lang="dv-MV" dirty="0"/>
              <a:t>ޔަޙްޔާ ބިން ޖަޢުފަރު އަލްބީކަންދީ: އަހަރެންގެ ޢުމުރުން އެއްބައި ނަގާފައި، މުޙައްމަދު ބިން އިސްމާޢީލަށް އިތުރުކުރެވޭނެ ނަމަ އެގޮތަށް އަހަރެން ކަންތައް ކުރީމުހެވެ. ފަހެ އަހަރެން މަރުވެއްޖެ ނަމަ އެއީ އެންމެ މީހެއްގެ މަރެވެ. މުޙައްމަދު ބިން އިސްމާޢީލު ނިޔާވުމަކީ ޢިލްމު ގެއްލިގެން ދިޔުމެވެ.</a:t>
            </a:r>
            <a:endParaRPr lang="en-US" dirty="0"/>
          </a:p>
          <a:p>
            <a:pPr>
              <a:lnSpc>
                <a:spcPct val="160000"/>
              </a:lnSpc>
            </a:pPr>
            <a:r>
              <a:rPr lang="dv-MV" dirty="0"/>
              <a:t>މުސްލިމް: އަޅުގަނޑު ތިބާގެ ފައިތިލަޔަށް ބޮސްދިނަދޭށެވެ. އޭ އުސްތާޛުންގެ އުސްތާޛެވެ. އަދި މުޙައްދިޘުންގެ ސާޙިބާއެވެ. ޙަދީޘްގެ ބަލިޔަކަށް ފަރުވާދޭ ޑޮކުޓަރެވެ.</a:t>
            </a:r>
          </a:p>
        </p:txBody>
      </p:sp>
    </p:spTree>
    <p:extLst>
      <p:ext uri="{BB962C8B-B14F-4D97-AF65-F5344CB8AC3E}">
        <p14:creationId xmlns:p14="http://schemas.microsoft.com/office/powerpoint/2010/main" val="37360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24C3-3B32-4393-9337-7680C6120000}"/>
              </a:ext>
            </a:extLst>
          </p:cNvPr>
          <p:cNvSpPr>
            <a:spLocks noGrp="1"/>
          </p:cNvSpPr>
          <p:nvPr>
            <p:ph type="title"/>
          </p:nvPr>
        </p:nvSpPr>
        <p:spPr/>
        <p:txBody>
          <a:bodyPr/>
          <a:lstStyle/>
          <a:p>
            <a:r>
              <a:rPr lang="dv-MV" dirty="0"/>
              <a:t>ނަންފުޅާއި ނަސަބުފުޅު</a:t>
            </a:r>
            <a:endParaRPr lang="en-US" dirty="0"/>
          </a:p>
        </p:txBody>
      </p:sp>
      <p:sp>
        <p:nvSpPr>
          <p:cNvPr id="3" name="Content Placeholder 2">
            <a:extLst>
              <a:ext uri="{FF2B5EF4-FFF2-40B4-BE49-F238E27FC236}">
                <a16:creationId xmlns:a16="http://schemas.microsoft.com/office/drawing/2014/main" id="{775E603C-1425-45F6-B100-724ABE6B3D99}"/>
              </a:ext>
            </a:extLst>
          </p:cNvPr>
          <p:cNvSpPr>
            <a:spLocks noGrp="1"/>
          </p:cNvSpPr>
          <p:nvPr>
            <p:ph idx="1"/>
          </p:nvPr>
        </p:nvSpPr>
        <p:spPr/>
        <p:txBody>
          <a:bodyPr>
            <a:normAutofit/>
          </a:bodyPr>
          <a:lstStyle/>
          <a:p>
            <a:pPr marL="0" indent="0" algn="ctr">
              <a:buNone/>
            </a:pPr>
            <a:r>
              <a:rPr lang="dv-MV" sz="4000" dirty="0">
                <a:solidFill>
                  <a:schemeClr val="accent4"/>
                </a:solidFill>
              </a:rPr>
              <a:t>އަބޫ ޢަބްދިﷲ </a:t>
            </a:r>
            <a:r>
              <a:rPr lang="dv-MV" sz="4000" dirty="0"/>
              <a:t>މުޙައްމަދު ބިން އިސްމާޢީލް ބިން އިބްރާހީމް ބިން އަލްމުޣީރާ ބިން ބަރްދިޛްބަހް </a:t>
            </a:r>
            <a:r>
              <a:rPr lang="dv-MV" sz="4000" dirty="0">
                <a:solidFill>
                  <a:schemeClr val="accent3"/>
                </a:solidFill>
              </a:rPr>
              <a:t>އަލްބުޚާރީ އަލްޖުޢުފީ</a:t>
            </a:r>
            <a:endParaRPr lang="en-US" sz="4000" dirty="0">
              <a:solidFill>
                <a:schemeClr val="accent3"/>
              </a:solidFill>
            </a:endParaRPr>
          </a:p>
        </p:txBody>
      </p:sp>
    </p:spTree>
    <p:extLst>
      <p:ext uri="{BB962C8B-B14F-4D97-AF65-F5344CB8AC3E}">
        <p14:creationId xmlns:p14="http://schemas.microsoft.com/office/powerpoint/2010/main" val="34109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629-0228-4DAE-8AAE-91E30DF03134}"/>
              </a:ext>
            </a:extLst>
          </p:cNvPr>
          <p:cNvSpPr>
            <a:spLocks noGrp="1"/>
          </p:cNvSpPr>
          <p:nvPr>
            <p:ph type="title"/>
          </p:nvPr>
        </p:nvSpPr>
        <p:spPr/>
        <p:txBody>
          <a:bodyPr/>
          <a:lstStyle/>
          <a:p>
            <a:r>
              <a:rPr lang="dv-MV" dirty="0"/>
              <a:t>ޢިލްމުވެރީންގެ ސަނާ</a:t>
            </a:r>
            <a:endParaRPr lang="en-US" dirty="0"/>
          </a:p>
        </p:txBody>
      </p:sp>
      <p:sp>
        <p:nvSpPr>
          <p:cNvPr id="3" name="Content Placeholder 2">
            <a:extLst>
              <a:ext uri="{FF2B5EF4-FFF2-40B4-BE49-F238E27FC236}">
                <a16:creationId xmlns:a16="http://schemas.microsoft.com/office/drawing/2014/main" id="{21E18162-8257-4C73-94C6-25A9DE079A95}"/>
              </a:ext>
            </a:extLst>
          </p:cNvPr>
          <p:cNvSpPr>
            <a:spLocks noGrp="1"/>
          </p:cNvSpPr>
          <p:nvPr>
            <p:ph idx="1"/>
          </p:nvPr>
        </p:nvSpPr>
        <p:spPr/>
        <p:txBody>
          <a:bodyPr>
            <a:normAutofit lnSpcReduction="10000"/>
          </a:bodyPr>
          <a:lstStyle/>
          <a:p>
            <a:pPr>
              <a:lnSpc>
                <a:spcPct val="160000"/>
              </a:lnSpc>
            </a:pPr>
            <a:r>
              <a:rPr lang="dv-MV" dirty="0"/>
              <a:t>ތިރްމިޛީ: އަހަރެން ޢިރާޤުން ވެސް، ޚުރާސާނުން ވެސް، ޢިލަލުގެ ޢިލްމާއި، ތާރީޚާއި، ސަނަދުތައް އެނގުމުގައި މުޙައްމަދު ބިން އިސްމާޢީލަށްވުރެ މޮޅު އެކަކުވެސް ނުދެކެމެވެ.</a:t>
            </a:r>
          </a:p>
          <a:p>
            <a:pPr>
              <a:lnSpc>
                <a:spcPct val="160000"/>
              </a:lnSpc>
            </a:pPr>
            <a:r>
              <a:rPr lang="dv-MV" dirty="0"/>
              <a:t>އިބްނު ޚުޒައިމާ: ރަސޫލުﷲ </a:t>
            </a:r>
            <a:r>
              <a:rPr lang="ar-SA" dirty="0">
                <a:latin typeface="Tharujamaanu" panose="020B0403030200000000" pitchFamily="34" charset="0"/>
              </a:rPr>
              <a:t>ﷺ</a:t>
            </a:r>
            <a:r>
              <a:rPr lang="dv-MV" dirty="0"/>
              <a:t> ގެ ޙަދީޘްތައް މުޙައްމަދު ބިން އިސްމާޢީލް އަލްބުޚާރީ އަށްވުރެ ބޮޑަށް ދަންނަ، އަދި އޭނާއަށްވުރެ ގިނައިން ދަސް އެކަކުވެސް އުޑުދަށަކުން އަހަރެން ނުދެކެމެވެ.</a:t>
            </a:r>
          </a:p>
          <a:p>
            <a:pPr>
              <a:lnSpc>
                <a:spcPct val="160000"/>
              </a:lnSpc>
            </a:pPr>
            <a:r>
              <a:rPr lang="dv-MV" dirty="0"/>
              <a:t>އިބްނު ޙަޖަރި: ބުޚާރީގެ ޒަމާނަށްވުރެ ފަހުން އައި އިމާމުން އެކަލޭގެފާނަށް ކުރައްވާފައިފާ ތަޢުރީފުތަކުގެ ބާބު އަހަރެން ހުޅުވައިފިނަމަ ކަރުދާތައް ފުރި، ނޭވާ ހުސްވެދާނެއެވެ. އެއީ އައްސޭރިއެއްނުވާ ކަނޑެކެވެ.</a:t>
            </a:r>
          </a:p>
        </p:txBody>
      </p:sp>
    </p:spTree>
    <p:extLst>
      <p:ext uri="{BB962C8B-B14F-4D97-AF65-F5344CB8AC3E}">
        <p14:creationId xmlns:p14="http://schemas.microsoft.com/office/powerpoint/2010/main" val="111927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9BC0B-EBDD-46FA-8103-2BC2F821C3EA}"/>
              </a:ext>
            </a:extLst>
          </p:cNvPr>
          <p:cNvPicPr>
            <a:picLocks noChangeAspect="1"/>
          </p:cNvPicPr>
          <p:nvPr/>
        </p:nvPicPr>
        <p:blipFill rotWithShape="1">
          <a:blip r:embed="rId2">
            <a:extLst>
              <a:ext uri="{28A0092B-C50C-407E-A947-70E740481C1C}">
                <a14:useLocalDpi xmlns:a14="http://schemas.microsoft.com/office/drawing/2010/main" val="0"/>
              </a:ext>
            </a:extLst>
          </a:blip>
          <a:srcRect b="49436"/>
          <a:stretch/>
        </p:blipFill>
        <p:spPr>
          <a:xfrm>
            <a:off x="2863428" y="2048081"/>
            <a:ext cx="6461967" cy="1436308"/>
          </a:xfrm>
          <a:prstGeom prst="rect">
            <a:avLst/>
          </a:prstGeom>
        </p:spPr>
      </p:pic>
      <p:sp>
        <p:nvSpPr>
          <p:cNvPr id="4" name="Text Placeholder 3">
            <a:extLst>
              <a:ext uri="{FF2B5EF4-FFF2-40B4-BE49-F238E27FC236}">
                <a16:creationId xmlns:a16="http://schemas.microsoft.com/office/drawing/2014/main" id="{D821D86F-BFE9-4A11-9CC2-7DFD95B3EE35}"/>
              </a:ext>
            </a:extLst>
          </p:cNvPr>
          <p:cNvSpPr>
            <a:spLocks noGrp="1"/>
          </p:cNvSpPr>
          <p:nvPr>
            <p:ph type="body" idx="1"/>
          </p:nvPr>
        </p:nvSpPr>
        <p:spPr>
          <a:xfrm>
            <a:off x="2015067" y="3846051"/>
            <a:ext cx="8158690" cy="1244109"/>
          </a:xfrm>
        </p:spPr>
        <p:txBody>
          <a:bodyPr>
            <a:normAutofit/>
          </a:bodyPr>
          <a:lstStyle/>
          <a:p>
            <a:r>
              <a:rPr lang="dv-MV" sz="4400" dirty="0">
                <a:latin typeface="MV Aaamu FK" panose="02000500030200090000" pitchFamily="2" charset="0"/>
                <a:cs typeface="MV Aaamu FK" panose="02000500030200090000" pitchFamily="2" charset="0"/>
              </a:rPr>
              <a:t>ޞަޙީޙުލް ބުޚާރީ</a:t>
            </a:r>
            <a:endParaRPr lang="en-US" sz="4400" dirty="0">
              <a:latin typeface="MV Aaamu FK" panose="02000500030200090000" pitchFamily="2" charset="0"/>
              <a:cs typeface="MV Aaamu FK" panose="02000500030200090000" pitchFamily="2" charset="0"/>
            </a:endParaRPr>
          </a:p>
        </p:txBody>
      </p:sp>
    </p:spTree>
    <p:extLst>
      <p:ext uri="{BB962C8B-B14F-4D97-AF65-F5344CB8AC3E}">
        <p14:creationId xmlns:p14="http://schemas.microsoft.com/office/powerpoint/2010/main" val="321732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92E2EB-A3BD-4272-907C-879A1649FCD5}"/>
              </a:ext>
            </a:extLst>
          </p:cNvPr>
          <p:cNvSpPr>
            <a:spLocks noGrp="1"/>
          </p:cNvSpPr>
          <p:nvPr>
            <p:ph idx="1"/>
          </p:nvPr>
        </p:nvSpPr>
        <p:spPr>
          <a:xfrm>
            <a:off x="4846321" y="2093976"/>
            <a:ext cx="6050276" cy="3781892"/>
          </a:xfrm>
        </p:spPr>
        <p:txBody>
          <a:bodyPr>
            <a:normAutofit/>
          </a:bodyPr>
          <a:lstStyle/>
          <a:p>
            <a:pPr>
              <a:lnSpc>
                <a:spcPct val="170000"/>
              </a:lnSpc>
            </a:pPr>
            <a:r>
              <a:rPr lang="dv-MV" b="1" dirty="0">
                <a:solidFill>
                  <a:schemeClr val="accent4"/>
                </a:solidFill>
              </a:rPr>
              <a:t>އަލްޖާމިޢު</a:t>
            </a:r>
            <a:r>
              <a:rPr lang="dv-MV" dirty="0"/>
              <a:t>: ދީނުގެ ހުރިހާ ބާބެއް ޝާމިލުވެގެންވާ</a:t>
            </a:r>
          </a:p>
          <a:p>
            <a:pPr>
              <a:lnSpc>
                <a:spcPct val="170000"/>
              </a:lnSpc>
            </a:pPr>
            <a:r>
              <a:rPr lang="dv-MV" b="1" dirty="0">
                <a:solidFill>
                  <a:schemeClr val="accent4"/>
                </a:solidFill>
              </a:rPr>
              <a:t>އަލްމުސްނަދު</a:t>
            </a:r>
            <a:r>
              <a:rPr lang="dv-MV" dirty="0"/>
              <a:t>: ގުޅިފައިވާ ސަނަދަކާ އެކީ ރިވާކުރައްވާ</a:t>
            </a:r>
          </a:p>
          <a:p>
            <a:pPr>
              <a:lnSpc>
                <a:spcPct val="170000"/>
              </a:lnSpc>
            </a:pPr>
            <a:r>
              <a:rPr lang="dv-MV" b="1" dirty="0">
                <a:solidFill>
                  <a:schemeClr val="accent4"/>
                </a:solidFill>
              </a:rPr>
              <a:t>އައްޞަޙީޙު</a:t>
            </a:r>
            <a:r>
              <a:rPr lang="dv-MV" dirty="0"/>
              <a:t>: ހަމައެކަނި ޞައްޙަ ޙަދީޘް އެކުލެވޭ</a:t>
            </a:r>
          </a:p>
          <a:p>
            <a:pPr>
              <a:lnSpc>
                <a:spcPct val="170000"/>
              </a:lnSpc>
            </a:pPr>
            <a:r>
              <a:rPr lang="dv-MV" b="1" dirty="0">
                <a:solidFill>
                  <a:schemeClr val="accent4"/>
                </a:solidFill>
              </a:rPr>
              <a:t>އަލްމުޚްތަޞަރު</a:t>
            </a:r>
            <a:r>
              <a:rPr lang="dv-MV" dirty="0"/>
              <a:t>: ކުރު</a:t>
            </a:r>
          </a:p>
        </p:txBody>
      </p:sp>
      <p:pic>
        <p:nvPicPr>
          <p:cNvPr id="6" name="Picture 5">
            <a:extLst>
              <a:ext uri="{FF2B5EF4-FFF2-40B4-BE49-F238E27FC236}">
                <a16:creationId xmlns:a16="http://schemas.microsoft.com/office/drawing/2014/main" id="{B8169BDE-6A29-4F8A-BC79-66AC89D3714A}"/>
              </a:ext>
            </a:extLst>
          </p:cNvPr>
          <p:cNvPicPr>
            <a:picLocks noChangeAspect="1"/>
          </p:cNvPicPr>
          <p:nvPr/>
        </p:nvPicPr>
        <p:blipFill rotWithShape="1">
          <a:blip r:embed="rId3">
            <a:extLst>
              <a:ext uri="{28A0092B-C50C-407E-A947-70E740481C1C}">
                <a14:useLocalDpi xmlns:a14="http://schemas.microsoft.com/office/drawing/2010/main" val="0"/>
              </a:ext>
            </a:extLst>
          </a:blip>
          <a:srcRect t="70254" b="5424"/>
          <a:stretch/>
        </p:blipFill>
        <p:spPr>
          <a:xfrm>
            <a:off x="654473" y="822199"/>
            <a:ext cx="10883052" cy="1163558"/>
          </a:xfrm>
          <a:prstGeom prst="rect">
            <a:avLst/>
          </a:prstGeom>
        </p:spPr>
      </p:pic>
      <p:sp>
        <p:nvSpPr>
          <p:cNvPr id="10" name="Content Placeholder 4">
            <a:extLst>
              <a:ext uri="{FF2B5EF4-FFF2-40B4-BE49-F238E27FC236}">
                <a16:creationId xmlns:a16="http://schemas.microsoft.com/office/drawing/2014/main" id="{999D702A-C4C1-4EAD-9FC1-7330822A7AE9}"/>
              </a:ext>
            </a:extLst>
          </p:cNvPr>
          <p:cNvSpPr txBox="1">
            <a:spLocks/>
          </p:cNvSpPr>
          <p:nvPr/>
        </p:nvSpPr>
        <p:spPr>
          <a:xfrm>
            <a:off x="1295403" y="2093976"/>
            <a:ext cx="3791502" cy="3781892"/>
          </a:xfrm>
          <a:prstGeom prst="rect">
            <a:avLst/>
          </a:prstGeom>
        </p:spPr>
        <p:txBody>
          <a:bodyPr vert="horz" lIns="91440" tIns="45720" rIns="91440" bIns="45720" rtlCol="0" anchor="t">
            <a:normAutofit/>
          </a:bodyPr>
          <a:lstStyle>
            <a:lvl1pPr marL="285750" indent="-285750" algn="r" defTabSz="457200" rtl="1" eaLnBrk="1" latinLnBrk="0" hangingPunct="1">
              <a:lnSpc>
                <a:spcPct val="130000"/>
              </a:lnSpc>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lnSpc>
                <a:spcPct val="130000"/>
              </a:lnSpc>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lnSpc>
                <a:spcPct val="130000"/>
              </a:lnSpc>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lnSpc>
                <a:spcPct val="130000"/>
              </a:lnSpc>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lnSpc>
                <a:spcPct val="13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170000"/>
              </a:lnSpc>
            </a:pPr>
            <a:r>
              <a:rPr lang="dv-MV" dirty="0"/>
              <a:t>އެކުލެވިގެންވަނީ:</a:t>
            </a:r>
          </a:p>
          <a:p>
            <a:pPr lvl="1">
              <a:lnSpc>
                <a:spcPct val="170000"/>
              </a:lnSpc>
            </a:pPr>
            <a:r>
              <a:rPr lang="dv-MV" dirty="0"/>
              <a:t>ރަސޫލުﷲ </a:t>
            </a:r>
            <a:r>
              <a:rPr lang="ar-SA" dirty="0">
                <a:latin typeface="Tharujamaanu" panose="020B0403030200000000" pitchFamily="34" charset="0"/>
              </a:rPr>
              <a:t>ﷺ</a:t>
            </a:r>
            <a:r>
              <a:rPr lang="dv-MV" dirty="0"/>
              <a:t> ގެ އަމުރުފުޅުތައް</a:t>
            </a:r>
          </a:p>
          <a:p>
            <a:pPr lvl="1">
              <a:lnSpc>
                <a:spcPct val="170000"/>
              </a:lnSpc>
            </a:pPr>
            <a:r>
              <a:rPr lang="dv-MV" dirty="0"/>
              <a:t>އެކަލޭގެފާނުގެ ސުންނަތްތައް</a:t>
            </a:r>
          </a:p>
          <a:p>
            <a:pPr lvl="1">
              <a:lnSpc>
                <a:spcPct val="170000"/>
              </a:lnSpc>
            </a:pPr>
            <a:r>
              <a:rPr lang="dv-MV" dirty="0"/>
              <a:t>އެކަލޭގެފާނުގެ ޙަޔާތްޕުޅު</a:t>
            </a:r>
            <a:endParaRPr lang="en-US" dirty="0"/>
          </a:p>
        </p:txBody>
      </p:sp>
      <p:cxnSp>
        <p:nvCxnSpPr>
          <p:cNvPr id="12" name="Straight Connector 11">
            <a:extLst>
              <a:ext uri="{FF2B5EF4-FFF2-40B4-BE49-F238E27FC236}">
                <a16:creationId xmlns:a16="http://schemas.microsoft.com/office/drawing/2014/main" id="{4F1E4D4F-60AB-4EB0-AA25-73F50EB31DA8}"/>
              </a:ext>
            </a:extLst>
          </p:cNvPr>
          <p:cNvCxnSpPr>
            <a:cxnSpLocks/>
          </p:cNvCxnSpPr>
          <p:nvPr/>
        </p:nvCxnSpPr>
        <p:spPr>
          <a:xfrm>
            <a:off x="5335480" y="2299317"/>
            <a:ext cx="0" cy="234370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62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4AF8-D8D4-4E56-B48A-F6C0DEFE4100}"/>
              </a:ext>
            </a:extLst>
          </p:cNvPr>
          <p:cNvSpPr>
            <a:spLocks noGrp="1"/>
          </p:cNvSpPr>
          <p:nvPr>
            <p:ph type="title"/>
          </p:nvPr>
        </p:nvSpPr>
        <p:spPr/>
        <p:txBody>
          <a:bodyPr/>
          <a:lstStyle/>
          <a:p>
            <a:r>
              <a:rPr lang="dv-MV" dirty="0"/>
              <a:t>ލިޔުއްވަން މެދުވެރިވި ސަބަބުތައް</a:t>
            </a:r>
            <a:endParaRPr lang="en-US" dirty="0"/>
          </a:p>
        </p:txBody>
      </p:sp>
      <p:sp>
        <p:nvSpPr>
          <p:cNvPr id="3" name="Content Placeholder 2">
            <a:extLst>
              <a:ext uri="{FF2B5EF4-FFF2-40B4-BE49-F238E27FC236}">
                <a16:creationId xmlns:a16="http://schemas.microsoft.com/office/drawing/2014/main" id="{F8A057E8-C0F6-4614-B01E-92EF8A7816F8}"/>
              </a:ext>
            </a:extLst>
          </p:cNvPr>
          <p:cNvSpPr>
            <a:spLocks noGrp="1"/>
          </p:cNvSpPr>
          <p:nvPr>
            <p:ph idx="1"/>
          </p:nvPr>
        </p:nvSpPr>
        <p:spPr/>
        <p:txBody>
          <a:bodyPr/>
          <a:lstStyle/>
          <a:p>
            <a:r>
              <a:rPr lang="dv-MV" dirty="0"/>
              <a:t>އޭގެ ކުރިން ލިޔެވިފައިވާ ފޮތްތަކުގައި ޞައްޙަ ޙަދީޘާއި ޟަޢީފު ޙަދީޘް އެކުލެވިފައިވާތީ ޞައްޙަ ޙަދީޘް ލިޔެވިފައިވާ ފޮތެއްގެ ބޭނުން ބޮޑުވުން</a:t>
            </a:r>
          </a:p>
          <a:p>
            <a:r>
              <a:rPr lang="dv-MV" dirty="0"/>
              <a:t>އިސްޙާޤު ބިން ރާހޯޔާ އެކަމަށް ބާރުއެޅުއްވުން</a:t>
            </a:r>
          </a:p>
          <a:p>
            <a:r>
              <a:rPr lang="dv-MV" dirty="0"/>
              <a:t>ފެނިވަޑައިގަތް ހުވަފެންފުޅެއްގެ ސަބަބުން</a:t>
            </a:r>
            <a:endParaRPr lang="en-US" dirty="0"/>
          </a:p>
        </p:txBody>
      </p:sp>
    </p:spTree>
    <p:extLst>
      <p:ext uri="{BB962C8B-B14F-4D97-AF65-F5344CB8AC3E}">
        <p14:creationId xmlns:p14="http://schemas.microsoft.com/office/powerpoint/2010/main" val="13956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FA41-AC26-4C0C-9078-5037B8B1177C}"/>
              </a:ext>
            </a:extLst>
          </p:cNvPr>
          <p:cNvSpPr>
            <a:spLocks noGrp="1"/>
          </p:cNvSpPr>
          <p:nvPr>
            <p:ph type="title"/>
          </p:nvPr>
        </p:nvSpPr>
        <p:spPr/>
        <p:txBody>
          <a:bodyPr/>
          <a:lstStyle/>
          <a:p>
            <a:r>
              <a:rPr lang="dv-MV" dirty="0"/>
              <a:t>ބުޚާރީގެ ޝަރުޠު</a:t>
            </a:r>
            <a:endParaRPr lang="en-US" dirty="0"/>
          </a:p>
        </p:txBody>
      </p:sp>
      <p:sp>
        <p:nvSpPr>
          <p:cNvPr id="3" name="Content Placeholder 2">
            <a:extLst>
              <a:ext uri="{FF2B5EF4-FFF2-40B4-BE49-F238E27FC236}">
                <a16:creationId xmlns:a16="http://schemas.microsoft.com/office/drawing/2014/main" id="{7B21C692-99C5-4A93-8AF0-A61CB9A3F8FE}"/>
              </a:ext>
            </a:extLst>
          </p:cNvPr>
          <p:cNvSpPr>
            <a:spLocks noGrp="1"/>
          </p:cNvSpPr>
          <p:nvPr>
            <p:ph idx="1"/>
          </p:nvPr>
        </p:nvSpPr>
        <p:spPr/>
        <p:txBody>
          <a:bodyPr/>
          <a:lstStyle/>
          <a:p>
            <a:r>
              <a:rPr lang="dv-MV" dirty="0"/>
              <a:t>ކަނޑައެޅުގެން ބަޔާން ކުރައްވާފައެއް ނުވޭ</a:t>
            </a:r>
          </a:p>
          <a:p>
            <a:r>
              <a:rPr lang="dv-MV" dirty="0"/>
              <a:t>ޞައްޙަ ޙަދީޘްގެ ޝަރުޠުތައް ފުރިހަމަވުން</a:t>
            </a:r>
          </a:p>
          <a:p>
            <a:r>
              <a:rPr lang="dv-MV" dirty="0"/>
              <a:t>ދެ ރާވީން ބައްދަލުވިކަން ސާބިތުވުން ޝަރުޠުކުރައްވާ</a:t>
            </a:r>
          </a:p>
          <a:p>
            <a:r>
              <a:rPr lang="dv-MV" dirty="0"/>
              <a:t>އިސްކަން ދެއްވަނީ ކޮންމެ ޝޭޚެއްގެ އަރިހުގައި ވެސް އެންމެ ގިނަދުވަހު އުޅުއްވި މަޝްހޫރު ރާވީންނަށް</a:t>
            </a:r>
          </a:p>
          <a:p>
            <a:endParaRPr lang="en-US" dirty="0"/>
          </a:p>
        </p:txBody>
      </p:sp>
    </p:spTree>
    <p:extLst>
      <p:ext uri="{BB962C8B-B14F-4D97-AF65-F5344CB8AC3E}">
        <p14:creationId xmlns:p14="http://schemas.microsoft.com/office/powerpoint/2010/main" val="20128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EB03-C455-453C-A979-3FEE40A8D80A}"/>
              </a:ext>
            </a:extLst>
          </p:cNvPr>
          <p:cNvSpPr>
            <a:spLocks noGrp="1"/>
          </p:cNvSpPr>
          <p:nvPr>
            <p:ph type="title"/>
          </p:nvPr>
        </p:nvSpPr>
        <p:spPr/>
        <p:txBody>
          <a:bodyPr/>
          <a:lstStyle/>
          <a:p>
            <a:r>
              <a:rPr lang="dv-MV" dirty="0"/>
              <a:t>ތަރުރީބުކުރެއްވުމުގައި ގެންގުޅުއްވި މަންހަޖު</a:t>
            </a:r>
            <a:endParaRPr lang="en-US" dirty="0"/>
          </a:p>
        </p:txBody>
      </p:sp>
      <p:sp>
        <p:nvSpPr>
          <p:cNvPr id="3" name="Content Placeholder 2">
            <a:extLst>
              <a:ext uri="{FF2B5EF4-FFF2-40B4-BE49-F238E27FC236}">
                <a16:creationId xmlns:a16="http://schemas.microsoft.com/office/drawing/2014/main" id="{6056A4D4-68C4-4815-9268-D7FDC7CC123A}"/>
              </a:ext>
            </a:extLst>
          </p:cNvPr>
          <p:cNvSpPr>
            <a:spLocks noGrp="1"/>
          </p:cNvSpPr>
          <p:nvPr>
            <p:ph idx="1"/>
          </p:nvPr>
        </p:nvSpPr>
        <p:spPr/>
        <p:txBody>
          <a:bodyPr/>
          <a:lstStyle/>
          <a:p>
            <a:r>
              <a:rPr lang="dv-MV" dirty="0"/>
              <a:t>ފޮތްތަކަށް ބެއްސެވުން. މިސާލަކަށް: ކިތާބުލް އީމާން، ކިތާބުއް ޞަލާތި...</a:t>
            </a:r>
          </a:p>
          <a:p>
            <a:r>
              <a:rPr lang="dv-MV" dirty="0"/>
              <a:t>އޭގެ ދަށުން ބާބުތަކަށް ބައްސަވައި، ކޮންމެ ބާބަކަށް ތަރުޖަމާއެއް ލިޔުއްވި. މިސާލަކަށް: ބާބު: ލަދުވެތިކަމަކީ އީމާންކަމުގެ ތެރެއިން ބާކަމެކެވެ.</a:t>
            </a:r>
          </a:p>
          <a:p>
            <a:r>
              <a:rPr lang="dv-MV" dirty="0"/>
              <a:t>އޭގެ ދަށުން ޙަދީޘް ލިޔުއްވުން.</a:t>
            </a:r>
          </a:p>
          <a:p>
            <a:r>
              <a:rPr lang="dv-MV" dirty="0"/>
              <a:t>އެކި ބާބުތަކުގައި އެއް ޙަދީޘެއް ނުވަތަ ޙަދީޘްގެ ބައެއް ތަކުރާރުކުރެއްވުން.</a:t>
            </a:r>
            <a:endParaRPr lang="en-US" dirty="0"/>
          </a:p>
        </p:txBody>
      </p:sp>
    </p:spTree>
    <p:extLst>
      <p:ext uri="{BB962C8B-B14F-4D97-AF65-F5344CB8AC3E}">
        <p14:creationId xmlns:p14="http://schemas.microsoft.com/office/powerpoint/2010/main" val="303519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013F-728F-472F-9352-49871151C2A7}"/>
              </a:ext>
            </a:extLst>
          </p:cNvPr>
          <p:cNvSpPr>
            <a:spLocks noGrp="1"/>
          </p:cNvSpPr>
          <p:nvPr>
            <p:ph type="title"/>
          </p:nvPr>
        </p:nvSpPr>
        <p:spPr/>
        <p:txBody>
          <a:bodyPr/>
          <a:lstStyle/>
          <a:p>
            <a:r>
              <a:rPr lang="dv-MV" dirty="0"/>
              <a:t>ޙަދީޘްތަކުގެ ޢަދަދު</a:t>
            </a:r>
            <a:endParaRPr lang="en-US" dirty="0"/>
          </a:p>
        </p:txBody>
      </p:sp>
      <p:sp>
        <p:nvSpPr>
          <p:cNvPr id="3" name="Content Placeholder 2">
            <a:extLst>
              <a:ext uri="{FF2B5EF4-FFF2-40B4-BE49-F238E27FC236}">
                <a16:creationId xmlns:a16="http://schemas.microsoft.com/office/drawing/2014/main" id="{08C30D1A-A2ED-439C-96D6-85BF06E21EC6}"/>
              </a:ext>
            </a:extLst>
          </p:cNvPr>
          <p:cNvSpPr>
            <a:spLocks noGrp="1"/>
          </p:cNvSpPr>
          <p:nvPr>
            <p:ph idx="1"/>
          </p:nvPr>
        </p:nvSpPr>
        <p:spPr/>
        <p:txBody>
          <a:bodyPr/>
          <a:lstStyle/>
          <a:p>
            <a:r>
              <a:rPr lang="dv-MV" dirty="0"/>
              <a:t>ފޮތުގެ އަޞްލު ގައި ވަނީ ތަކުރާރުތަކާ އެކު 7397 ޙަދީޘް. (މުޢައްލަޤު ޙަދީޘްތަކާއި މުތާބަޢާ ނުހިމަނައި)</a:t>
            </a:r>
          </a:p>
          <a:p>
            <a:r>
              <a:rPr lang="dv-MV" dirty="0"/>
              <a:t>ތަކުރާރުވާ ޙަދީޘްތައް ނުގުނާނަމަ 2602</a:t>
            </a:r>
          </a:p>
          <a:p>
            <a:endParaRPr lang="en-US" dirty="0"/>
          </a:p>
        </p:txBody>
      </p:sp>
    </p:spTree>
    <p:extLst>
      <p:ext uri="{BB962C8B-B14F-4D97-AF65-F5344CB8AC3E}">
        <p14:creationId xmlns:p14="http://schemas.microsoft.com/office/powerpoint/2010/main" val="18224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662D-3E5D-4114-B722-7AD7CE5470BF}"/>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8FC6897D-E154-48D1-84BF-4D7CC78D2040}"/>
              </a:ext>
            </a:extLst>
          </p:cNvPr>
          <p:cNvSpPr txBox="1"/>
          <p:nvPr/>
        </p:nvSpPr>
        <p:spPr>
          <a:xfrm>
            <a:off x="355107" y="5237825"/>
            <a:ext cx="40127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v-MV" dirty="0">
                <a:latin typeface="KFGQPC HAFS Uthmanic Script" panose="02000000000000000000" pitchFamily="2" charset="-78"/>
                <a:cs typeface="KFGQPC HAFS Uthmanic Script" panose="02000000000000000000" pitchFamily="2" charset="-78"/>
              </a:rPr>
              <a:t>ބަޣުދާދުގެ ނުސްޚާއެއް</a:t>
            </a:r>
            <a:r>
              <a:rPr lang="ar-SA" dirty="0">
                <a:latin typeface="KFGQPC HAFS Uthmanic Script" panose="02000000000000000000" pitchFamily="2" charset="-78"/>
                <a:cs typeface="KFGQPC HAFS Uthmanic Script" panose="02000000000000000000" pitchFamily="2" charset="-78"/>
              </a:rPr>
              <a:t> 492</a:t>
            </a:r>
            <a:r>
              <a:rPr lang="dv-MV" dirty="0">
                <a:latin typeface="KFGQPC HAFS Uthmanic Script" panose="02000000000000000000" pitchFamily="2" charset="-78"/>
                <a:cs typeface="KFGQPC HAFS Uthmanic Script" panose="02000000000000000000" pitchFamily="2" charset="-78"/>
              </a:rPr>
              <a:t>ހ.</a:t>
            </a:r>
            <a:endParaRPr lang="en-US" dirty="0">
              <a:latin typeface="KFGQPC HAFS Uthmanic Script" panose="02000000000000000000" pitchFamily="2" charset="-78"/>
              <a:cs typeface="KFGQPC HAFS Uthmanic Script" panose="02000000000000000000" pitchFamily="2" charset="-78"/>
            </a:endParaRPr>
          </a:p>
        </p:txBody>
      </p:sp>
      <p:pic>
        <p:nvPicPr>
          <p:cNvPr id="5" name="Content Placeholder 4">
            <a:extLst>
              <a:ext uri="{FF2B5EF4-FFF2-40B4-BE49-F238E27FC236}">
                <a16:creationId xmlns:a16="http://schemas.microsoft.com/office/drawing/2014/main" id="{861FEEE3-D8BB-47D7-AAEB-9F86112143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2" t="5482" r="272" b="10053"/>
          <a:stretch/>
        </p:blipFill>
        <p:spPr>
          <a:xfrm>
            <a:off x="-66675" y="0"/>
            <a:ext cx="12258675" cy="6858000"/>
          </a:xfrm>
        </p:spPr>
      </p:pic>
      <p:grpSp>
        <p:nvGrpSpPr>
          <p:cNvPr id="9" name="Group 8">
            <a:extLst>
              <a:ext uri="{FF2B5EF4-FFF2-40B4-BE49-F238E27FC236}">
                <a16:creationId xmlns:a16="http://schemas.microsoft.com/office/drawing/2014/main" id="{7818096A-55B0-4356-901E-089F08B63B9B}"/>
              </a:ext>
            </a:extLst>
          </p:cNvPr>
          <p:cNvGrpSpPr/>
          <p:nvPr/>
        </p:nvGrpSpPr>
        <p:grpSpPr>
          <a:xfrm>
            <a:off x="771527" y="4776630"/>
            <a:ext cx="2943223" cy="1651876"/>
            <a:chOff x="2466977" y="4246219"/>
            <a:chExt cx="2943223" cy="1651876"/>
          </a:xfrm>
        </p:grpSpPr>
        <p:pic>
          <p:nvPicPr>
            <p:cNvPr id="10" name="Picture 9">
              <a:extLst>
                <a:ext uri="{FF2B5EF4-FFF2-40B4-BE49-F238E27FC236}">
                  <a16:creationId xmlns:a16="http://schemas.microsoft.com/office/drawing/2014/main" id="{913FFA81-0DE4-474B-8AEF-381619A08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977" y="4246219"/>
              <a:ext cx="2943223" cy="1651876"/>
            </a:xfrm>
            <a:prstGeom prst="rect">
              <a:avLst/>
            </a:prstGeom>
          </p:spPr>
        </p:pic>
        <p:sp>
          <p:nvSpPr>
            <p:cNvPr id="11" name="Rectangle 10">
              <a:extLst>
                <a:ext uri="{FF2B5EF4-FFF2-40B4-BE49-F238E27FC236}">
                  <a16:creationId xmlns:a16="http://schemas.microsoft.com/office/drawing/2014/main" id="{DB616E4E-524E-4F73-A9E0-C1FAF125F141}"/>
                </a:ext>
              </a:extLst>
            </p:cNvPr>
            <p:cNvSpPr/>
            <p:nvPr/>
          </p:nvSpPr>
          <p:spPr>
            <a:xfrm>
              <a:off x="3139330" y="4967690"/>
              <a:ext cx="1532792" cy="369332"/>
            </a:xfrm>
            <a:prstGeom prst="rect">
              <a:avLst/>
            </a:prstGeom>
          </p:spPr>
          <p:txBody>
            <a:bodyPr wrap="none">
              <a:spAutoFit/>
            </a:bodyPr>
            <a:lstStyle/>
            <a:p>
              <a:r>
                <a:rPr lang="dv-MV" dirty="0">
                  <a:solidFill>
                    <a:schemeClr val="accent4"/>
                  </a:solidFill>
                  <a:latin typeface="KFGQPC HAFS Uthmanic Script" panose="02000000000000000000" pitchFamily="2" charset="-78"/>
                </a:rPr>
                <a:t>ތާރޫދާންތު 490ހ.</a:t>
              </a:r>
              <a:endParaRPr lang="en-US" dirty="0">
                <a:solidFill>
                  <a:schemeClr val="accent4"/>
                </a:solidFill>
                <a:latin typeface="KFGQPC HAFS Uthmanic Script" panose="02000000000000000000" pitchFamily="2" charset="-78"/>
              </a:endParaRPr>
            </a:p>
          </p:txBody>
        </p:sp>
      </p:grpSp>
    </p:spTree>
    <p:extLst>
      <p:ext uri="{BB962C8B-B14F-4D97-AF65-F5344CB8AC3E}">
        <p14:creationId xmlns:p14="http://schemas.microsoft.com/office/powerpoint/2010/main" val="225282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662D-3E5D-4114-B722-7AD7CE5470B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D6F7B6B-5C7F-4C5D-9A3B-B3ACC27C4C83}"/>
              </a:ext>
            </a:extLst>
          </p:cNvPr>
          <p:cNvPicPr>
            <a:picLocks noGrp="1" noChangeAspect="1"/>
          </p:cNvPicPr>
          <p:nvPr>
            <p:ph idx="1"/>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29"/>
                    </a14:imgEffect>
                    <a14:imgEffect>
                      <a14:saturation sat="27000"/>
                    </a14:imgEffect>
                  </a14:imgLayer>
                </a14:imgProps>
              </a:ext>
              <a:ext uri="{28A0092B-C50C-407E-A947-70E740481C1C}">
                <a14:useLocalDpi xmlns:a14="http://schemas.microsoft.com/office/drawing/2010/main" val="0"/>
              </a:ext>
            </a:extLst>
          </a:blip>
          <a:srcRect b="11309"/>
          <a:stretch/>
        </p:blipFill>
        <p:spPr>
          <a:xfrm>
            <a:off x="0" y="0"/>
            <a:ext cx="12192000" cy="6858000"/>
          </a:xfrm>
        </p:spPr>
      </p:pic>
      <p:grpSp>
        <p:nvGrpSpPr>
          <p:cNvPr id="7" name="Group 6">
            <a:extLst>
              <a:ext uri="{FF2B5EF4-FFF2-40B4-BE49-F238E27FC236}">
                <a16:creationId xmlns:a16="http://schemas.microsoft.com/office/drawing/2014/main" id="{73ED8E34-4071-4AD5-B585-FBACD8387605}"/>
              </a:ext>
            </a:extLst>
          </p:cNvPr>
          <p:cNvGrpSpPr/>
          <p:nvPr/>
        </p:nvGrpSpPr>
        <p:grpSpPr>
          <a:xfrm>
            <a:off x="612039" y="156195"/>
            <a:ext cx="2943223" cy="1651876"/>
            <a:chOff x="2466977" y="4246219"/>
            <a:chExt cx="2943223" cy="1651876"/>
          </a:xfrm>
        </p:grpSpPr>
        <p:pic>
          <p:nvPicPr>
            <p:cNvPr id="8" name="Picture 7">
              <a:extLst>
                <a:ext uri="{FF2B5EF4-FFF2-40B4-BE49-F238E27FC236}">
                  <a16:creationId xmlns:a16="http://schemas.microsoft.com/office/drawing/2014/main" id="{5A9720F2-C445-4764-B414-680E1B985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7" y="4246219"/>
              <a:ext cx="2943223" cy="1651876"/>
            </a:xfrm>
            <a:prstGeom prst="rect">
              <a:avLst/>
            </a:prstGeom>
          </p:spPr>
        </p:pic>
        <p:sp>
          <p:nvSpPr>
            <p:cNvPr id="9" name="Rectangle 8">
              <a:extLst>
                <a:ext uri="{FF2B5EF4-FFF2-40B4-BE49-F238E27FC236}">
                  <a16:creationId xmlns:a16="http://schemas.microsoft.com/office/drawing/2014/main" id="{27277A8D-04D1-4380-A2D6-B8F3DC382BB9}"/>
                </a:ext>
              </a:extLst>
            </p:cNvPr>
            <p:cNvSpPr/>
            <p:nvPr/>
          </p:nvSpPr>
          <p:spPr>
            <a:xfrm>
              <a:off x="3094310" y="4967690"/>
              <a:ext cx="1596912" cy="369332"/>
            </a:xfrm>
            <a:prstGeom prst="rect">
              <a:avLst/>
            </a:prstGeom>
          </p:spPr>
          <p:txBody>
            <a:bodyPr wrap="none">
              <a:spAutoFit/>
            </a:bodyPr>
            <a:lstStyle/>
            <a:p>
              <a:r>
                <a:rPr lang="dv-MV" dirty="0">
                  <a:solidFill>
                    <a:schemeClr val="accent4"/>
                  </a:solidFill>
                  <a:latin typeface="KFGQPC HAFS Uthmanic Script" panose="02000000000000000000" pitchFamily="2" charset="-78"/>
                </a:rPr>
                <a:t>މަޣްރިބިއްޔާ 492ހ.</a:t>
              </a:r>
              <a:endParaRPr lang="en-US" dirty="0">
                <a:solidFill>
                  <a:schemeClr val="accent4"/>
                </a:solidFill>
                <a:latin typeface="KFGQPC HAFS Uthmanic Script" panose="02000000000000000000" pitchFamily="2" charset="-78"/>
              </a:endParaRPr>
            </a:p>
          </p:txBody>
        </p:sp>
      </p:grpSp>
    </p:spTree>
    <p:extLst>
      <p:ext uri="{BB962C8B-B14F-4D97-AF65-F5344CB8AC3E}">
        <p14:creationId xmlns:p14="http://schemas.microsoft.com/office/powerpoint/2010/main" val="1579771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3D67-9B6D-4BDF-8775-8CCEAFBF8D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F2FE41-C0E4-4B35-8362-3AA0B5EB72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241" b="6599"/>
          <a:stretch/>
        </p:blipFill>
        <p:spPr>
          <a:xfrm>
            <a:off x="-1" y="0"/>
            <a:ext cx="12192001" cy="6858000"/>
          </a:xfrm>
        </p:spPr>
      </p:pic>
      <p:grpSp>
        <p:nvGrpSpPr>
          <p:cNvPr id="10" name="Group 9">
            <a:extLst>
              <a:ext uri="{FF2B5EF4-FFF2-40B4-BE49-F238E27FC236}">
                <a16:creationId xmlns:a16="http://schemas.microsoft.com/office/drawing/2014/main" id="{77D941B7-E5E8-4F5C-AF65-781E5898A416}"/>
              </a:ext>
            </a:extLst>
          </p:cNvPr>
          <p:cNvGrpSpPr/>
          <p:nvPr/>
        </p:nvGrpSpPr>
        <p:grpSpPr>
          <a:xfrm>
            <a:off x="771527" y="4776630"/>
            <a:ext cx="2943223" cy="1651876"/>
            <a:chOff x="2466977" y="4246219"/>
            <a:chExt cx="2943223" cy="1651876"/>
          </a:xfrm>
        </p:grpSpPr>
        <p:pic>
          <p:nvPicPr>
            <p:cNvPr id="8" name="Picture 7">
              <a:extLst>
                <a:ext uri="{FF2B5EF4-FFF2-40B4-BE49-F238E27FC236}">
                  <a16:creationId xmlns:a16="http://schemas.microsoft.com/office/drawing/2014/main" id="{2A769C1B-D657-490E-963C-71B321F7E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977" y="4246219"/>
              <a:ext cx="2943223" cy="1651876"/>
            </a:xfrm>
            <a:prstGeom prst="rect">
              <a:avLst/>
            </a:prstGeom>
          </p:spPr>
        </p:pic>
        <p:sp>
          <p:nvSpPr>
            <p:cNvPr id="9" name="Rectangle 8">
              <a:extLst>
                <a:ext uri="{FF2B5EF4-FFF2-40B4-BE49-F238E27FC236}">
                  <a16:creationId xmlns:a16="http://schemas.microsoft.com/office/drawing/2014/main" id="{000C4E65-9A7D-4DC3-9BA8-045DE2FFA850}"/>
                </a:ext>
              </a:extLst>
            </p:cNvPr>
            <p:cNvSpPr/>
            <p:nvPr/>
          </p:nvSpPr>
          <p:spPr>
            <a:xfrm>
              <a:off x="3037160" y="4967690"/>
              <a:ext cx="1813317" cy="369332"/>
            </a:xfrm>
            <a:prstGeom prst="rect">
              <a:avLst/>
            </a:prstGeom>
          </p:spPr>
          <p:txBody>
            <a:bodyPr wrap="none">
              <a:spAutoFit/>
            </a:bodyPr>
            <a:lstStyle/>
            <a:p>
              <a:r>
                <a:rPr lang="dv-MV" dirty="0">
                  <a:solidFill>
                    <a:schemeClr val="accent4"/>
                  </a:solidFill>
                  <a:latin typeface="KFGQPC HAFS Uthmanic Script" panose="02000000000000000000" pitchFamily="2" charset="-78"/>
                </a:rPr>
                <a:t>ސުލައިމާނިއްޔާ 700ހ.</a:t>
              </a:r>
              <a:endParaRPr lang="en-US" dirty="0">
                <a:solidFill>
                  <a:schemeClr val="accent4"/>
                </a:solidFill>
                <a:latin typeface="KFGQPC HAFS Uthmanic Script" panose="02000000000000000000" pitchFamily="2" charset="-78"/>
              </a:endParaRPr>
            </a:p>
          </p:txBody>
        </p:sp>
      </p:grpSp>
    </p:spTree>
    <p:extLst>
      <p:ext uri="{BB962C8B-B14F-4D97-AF65-F5344CB8AC3E}">
        <p14:creationId xmlns:p14="http://schemas.microsoft.com/office/powerpoint/2010/main" val="1562927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BE23C-4AC8-431B-9104-E34822CCD0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61" b="95880" l="10000" r="90000">
                        <a14:foregroundMark x1="38828" y1="14306" x2="48490" y2="7917"/>
                        <a14:foregroundMark x1="48490" y1="7917" x2="54922" y2="14306"/>
                        <a14:foregroundMark x1="39063" y1="89676" x2="51120" y2="95880"/>
                        <a14:foregroundMark x1="51120" y1="95880" x2="58698" y2="84120"/>
                        <a14:foregroundMark x1="58698" y1="84120" x2="58698" y2="84120"/>
                        <a14:foregroundMark x1="58177" y1="6250" x2="47917" y2="4861"/>
                        <a14:foregroundMark x1="47917" y1="4861" x2="39557" y2="10509"/>
                      </a14:backgroundRemoval>
                    </a14:imgEffect>
                  </a14:imgLayer>
                </a14:imgProps>
              </a:ext>
              <a:ext uri="{28A0092B-C50C-407E-A947-70E740481C1C}">
                <a14:useLocalDpi xmlns:a14="http://schemas.microsoft.com/office/drawing/2010/main" val="0"/>
              </a:ext>
            </a:extLst>
          </a:blip>
          <a:stretch>
            <a:fillRect/>
          </a:stretch>
        </p:blipFill>
        <p:spPr>
          <a:xfrm>
            <a:off x="-980889" y="2551123"/>
            <a:ext cx="6617760" cy="3722490"/>
          </a:xfrm>
          <a:prstGeom prst="rect">
            <a:avLst/>
          </a:prstGeom>
        </p:spPr>
      </p:pic>
    </p:spTree>
    <p:extLst>
      <p:ext uri="{BB962C8B-B14F-4D97-AF65-F5344CB8AC3E}">
        <p14:creationId xmlns:p14="http://schemas.microsoft.com/office/powerpoint/2010/main" val="399635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3">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5" presetClass="exit" presetSubtype="0" fill="hold" nodeType="clickEffect">
                                  <p:stCondLst>
                                    <p:cond delay="0"/>
                                  </p:stCondLst>
                                  <p:childTnLst>
                                    <p:anim calcmode="lin" valueType="num">
                                      <p:cBhvr>
                                        <p:cTn id="24" dur="1000"/>
                                        <p:tgtEl>
                                          <p:spTgt spid="4"/>
                                        </p:tgtEl>
                                        <p:attrNameLst>
                                          <p:attrName>ppt_w</p:attrName>
                                        </p:attrNameLst>
                                      </p:cBhvr>
                                      <p:tavLst>
                                        <p:tav tm="0">
                                          <p:val>
                                            <p:strVal val="ppt_w"/>
                                          </p:val>
                                        </p:tav>
                                        <p:tav tm="100000">
                                          <p:val>
                                            <p:fltVal val="0"/>
                                          </p:val>
                                        </p:tav>
                                      </p:tavLst>
                                    </p:anim>
                                    <p:anim calcmode="lin" valueType="num">
                                      <p:cBhvr>
                                        <p:cTn id="25" dur="1000"/>
                                        <p:tgtEl>
                                          <p:spTgt spid="4"/>
                                        </p:tgtEl>
                                        <p:attrNameLst>
                                          <p:attrName>ppt_h</p:attrName>
                                        </p:attrNameLst>
                                      </p:cBhvr>
                                      <p:tavLst>
                                        <p:tav tm="0">
                                          <p:val>
                                            <p:strVal val="ppt_h"/>
                                          </p:val>
                                        </p:tav>
                                        <p:tav tm="100000">
                                          <p:val>
                                            <p:fltVal val="0"/>
                                          </p:val>
                                        </p:tav>
                                      </p:tavLst>
                                    </p:anim>
                                    <p:anim calcmode="lin" valueType="num">
                                      <p:cBhvr>
                                        <p:cTn id="26"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7"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6484-ABFD-4F0B-8370-64F6EE8E2F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266FD01-7DCA-471F-8C4A-0EBAC277AF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11" t="8481" r="-411" b="16520"/>
          <a:stretch/>
        </p:blipFill>
        <p:spPr>
          <a:xfrm>
            <a:off x="0" y="0"/>
            <a:ext cx="12192000" cy="6858000"/>
          </a:xfrm>
        </p:spPr>
      </p:pic>
    </p:spTree>
    <p:extLst>
      <p:ext uri="{BB962C8B-B14F-4D97-AF65-F5344CB8AC3E}">
        <p14:creationId xmlns:p14="http://schemas.microsoft.com/office/powerpoint/2010/main" val="2958238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662D-3E5D-4114-B722-7AD7CE5470B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5A3B64B-422A-4593-BF6F-BD088C7EB6F7}"/>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257B749E-C9BA-4135-9327-45F6D4E066F9}"/>
              </a:ext>
            </a:extLst>
          </p:cNvPr>
          <p:cNvSpPr>
            <a:spLocks noGrp="1"/>
          </p:cNvSpPr>
          <p:nvPr>
            <p:ph idx="1"/>
          </p:nvPr>
        </p:nvSpPr>
        <p:spPr/>
        <p:txBody>
          <a:bodyPr/>
          <a:lstStyle/>
          <a:p>
            <a:endParaRPr lang="en-US" dirty="0"/>
          </a:p>
        </p:txBody>
      </p:sp>
      <p:grpSp>
        <p:nvGrpSpPr>
          <p:cNvPr id="9" name="Group 8">
            <a:extLst>
              <a:ext uri="{FF2B5EF4-FFF2-40B4-BE49-F238E27FC236}">
                <a16:creationId xmlns:a16="http://schemas.microsoft.com/office/drawing/2014/main" id="{7818096A-55B0-4356-901E-089F08B63B9B}"/>
              </a:ext>
            </a:extLst>
          </p:cNvPr>
          <p:cNvGrpSpPr/>
          <p:nvPr/>
        </p:nvGrpSpPr>
        <p:grpSpPr>
          <a:xfrm>
            <a:off x="771527" y="4776630"/>
            <a:ext cx="2943223" cy="1651876"/>
            <a:chOff x="2466977" y="4246219"/>
            <a:chExt cx="2943223" cy="1651876"/>
          </a:xfrm>
        </p:grpSpPr>
        <p:pic>
          <p:nvPicPr>
            <p:cNvPr id="10" name="Picture 9">
              <a:extLst>
                <a:ext uri="{FF2B5EF4-FFF2-40B4-BE49-F238E27FC236}">
                  <a16:creationId xmlns:a16="http://schemas.microsoft.com/office/drawing/2014/main" id="{913FFA81-0DE4-474B-8AEF-381619A08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977" y="4246219"/>
              <a:ext cx="2943223" cy="1651876"/>
            </a:xfrm>
            <a:prstGeom prst="rect">
              <a:avLst/>
            </a:prstGeom>
          </p:spPr>
        </p:pic>
        <p:sp>
          <p:nvSpPr>
            <p:cNvPr id="11" name="Rectangle 10">
              <a:extLst>
                <a:ext uri="{FF2B5EF4-FFF2-40B4-BE49-F238E27FC236}">
                  <a16:creationId xmlns:a16="http://schemas.microsoft.com/office/drawing/2014/main" id="{DB616E4E-524E-4F73-A9E0-C1FAF125F141}"/>
                </a:ext>
              </a:extLst>
            </p:cNvPr>
            <p:cNvSpPr/>
            <p:nvPr/>
          </p:nvSpPr>
          <p:spPr>
            <a:xfrm>
              <a:off x="3037160" y="4967690"/>
              <a:ext cx="1598515" cy="369332"/>
            </a:xfrm>
            <a:prstGeom prst="rect">
              <a:avLst/>
            </a:prstGeom>
          </p:spPr>
          <p:txBody>
            <a:bodyPr wrap="none">
              <a:spAutoFit/>
            </a:bodyPr>
            <a:lstStyle/>
            <a:p>
              <a:r>
                <a:rPr lang="dv-MV" dirty="0">
                  <a:solidFill>
                    <a:schemeClr val="accent4"/>
                  </a:solidFill>
                  <a:latin typeface="KFGQPC HAFS Uthmanic Script" panose="02000000000000000000" pitchFamily="2" charset="-78"/>
                </a:rPr>
                <a:t>ބަޣުދާދިއްޔާ 832ހ.</a:t>
              </a:r>
              <a:endParaRPr lang="en-US" dirty="0">
                <a:solidFill>
                  <a:schemeClr val="accent4"/>
                </a:solidFill>
                <a:latin typeface="KFGQPC HAFS Uthmanic Script" panose="02000000000000000000" pitchFamily="2" charset="-78"/>
              </a:endParaRPr>
            </a:p>
          </p:txBody>
        </p:sp>
      </p:grpSp>
    </p:spTree>
    <p:extLst>
      <p:ext uri="{BB962C8B-B14F-4D97-AF65-F5344CB8AC3E}">
        <p14:creationId xmlns:p14="http://schemas.microsoft.com/office/powerpoint/2010/main" val="185947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662D-3E5D-4114-B722-7AD7CE5470BF}"/>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8FC6897D-E154-48D1-84BF-4D7CC78D2040}"/>
              </a:ext>
            </a:extLst>
          </p:cNvPr>
          <p:cNvSpPr txBox="1"/>
          <p:nvPr/>
        </p:nvSpPr>
        <p:spPr>
          <a:xfrm>
            <a:off x="355107" y="5237825"/>
            <a:ext cx="40127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v-MV" dirty="0">
                <a:latin typeface="KFGQPC HAFS Uthmanic Script" panose="02000000000000000000" pitchFamily="2" charset="-78"/>
                <a:cs typeface="KFGQPC HAFS Uthmanic Script" panose="02000000000000000000" pitchFamily="2" charset="-78"/>
              </a:rPr>
              <a:t>ބަޣުދާދުގެ ނުސްޚާއެއް</a:t>
            </a:r>
            <a:r>
              <a:rPr lang="ar-SA" dirty="0">
                <a:latin typeface="KFGQPC HAFS Uthmanic Script" panose="02000000000000000000" pitchFamily="2" charset="-78"/>
                <a:cs typeface="KFGQPC HAFS Uthmanic Script" panose="02000000000000000000" pitchFamily="2" charset="-78"/>
              </a:rPr>
              <a:t> 492</a:t>
            </a:r>
            <a:r>
              <a:rPr lang="dv-MV" dirty="0">
                <a:latin typeface="KFGQPC HAFS Uthmanic Script" panose="02000000000000000000" pitchFamily="2" charset="-78"/>
                <a:cs typeface="KFGQPC HAFS Uthmanic Script" panose="02000000000000000000" pitchFamily="2" charset="-78"/>
              </a:rPr>
              <a:t>ހ.</a:t>
            </a:r>
            <a:endParaRPr lang="en-US" dirty="0">
              <a:latin typeface="KFGQPC HAFS Uthmanic Script" panose="02000000000000000000" pitchFamily="2" charset="-78"/>
              <a:cs typeface="KFGQPC HAFS Uthmanic Script" panose="02000000000000000000" pitchFamily="2" charset="-78"/>
            </a:endParaRPr>
          </a:p>
        </p:txBody>
      </p:sp>
      <p:pic>
        <p:nvPicPr>
          <p:cNvPr id="5" name="Content Placeholder 4">
            <a:extLst>
              <a:ext uri="{FF2B5EF4-FFF2-40B4-BE49-F238E27FC236}">
                <a16:creationId xmlns:a16="http://schemas.microsoft.com/office/drawing/2014/main" id="{09718178-0F0B-43E7-A777-8FE0DA23C3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p:spPr>
      </p:pic>
    </p:spTree>
    <p:extLst>
      <p:ext uri="{BB962C8B-B14F-4D97-AF65-F5344CB8AC3E}">
        <p14:creationId xmlns:p14="http://schemas.microsoft.com/office/powerpoint/2010/main" val="394356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C0BE-C37B-4005-80BB-05AAD8A3CBE3}"/>
              </a:ext>
            </a:extLst>
          </p:cNvPr>
          <p:cNvSpPr>
            <a:spLocks noGrp="1"/>
          </p:cNvSpPr>
          <p:nvPr>
            <p:ph type="title"/>
          </p:nvPr>
        </p:nvSpPr>
        <p:spPr/>
        <p:txBody>
          <a:bodyPr/>
          <a:lstStyle/>
          <a:p>
            <a:r>
              <a:rPr lang="dv-MV" dirty="0"/>
              <a:t>މަސައްކަތް</a:t>
            </a:r>
            <a:endParaRPr lang="en-US" dirty="0"/>
          </a:p>
        </p:txBody>
      </p:sp>
      <p:sp>
        <p:nvSpPr>
          <p:cNvPr id="3" name="Content Placeholder 2">
            <a:extLst>
              <a:ext uri="{FF2B5EF4-FFF2-40B4-BE49-F238E27FC236}">
                <a16:creationId xmlns:a16="http://schemas.microsoft.com/office/drawing/2014/main" id="{4E7313C3-C458-4CDA-8899-62A56758D867}"/>
              </a:ext>
            </a:extLst>
          </p:cNvPr>
          <p:cNvSpPr>
            <a:spLocks noGrp="1"/>
          </p:cNvSpPr>
          <p:nvPr>
            <p:ph idx="1"/>
          </p:nvPr>
        </p:nvSpPr>
        <p:spPr/>
        <p:txBody>
          <a:bodyPr/>
          <a:lstStyle/>
          <a:p>
            <a:r>
              <a:rPr lang="dv-MV" dirty="0"/>
              <a:t>ދަރިވަރުންގެ ފޮތް. ޞ: 84 ޙަރަކާތް 1</a:t>
            </a:r>
          </a:p>
          <a:p>
            <a:r>
              <a:rPr lang="dv-MV" dirty="0"/>
              <a:t>ޙަރަކާތް 3 (1 ވަނަ ސުވާލު)</a:t>
            </a:r>
          </a:p>
          <a:p>
            <a:pPr lvl="1"/>
            <a:r>
              <a:rPr lang="dv-MV" dirty="0"/>
              <a:t>ބޭނުންކުރެވިދާނެ ވަސީލަތްތައް</a:t>
            </a:r>
          </a:p>
          <a:p>
            <a:pPr lvl="2"/>
            <a:r>
              <a:rPr lang="en-GB" dirty="0">
                <a:latin typeface="Myriad Pro 350" panose="020B0403030403020204" pitchFamily="34" charset="0"/>
              </a:rPr>
              <a:t>hadithmv.com</a:t>
            </a:r>
          </a:p>
          <a:p>
            <a:pPr lvl="2"/>
            <a:r>
              <a:rPr lang="en-GB" dirty="0">
                <a:latin typeface="Myriad Pro 350" panose="020B0403030403020204" pitchFamily="34" charset="0"/>
              </a:rPr>
              <a:t>sunnah.com</a:t>
            </a:r>
            <a:endParaRPr lang="en-US" dirty="0">
              <a:latin typeface="Myriad Pro 350" panose="020B0403030403020204" pitchFamily="34" charset="0"/>
            </a:endParaRPr>
          </a:p>
        </p:txBody>
      </p:sp>
    </p:spTree>
    <p:extLst>
      <p:ext uri="{BB962C8B-B14F-4D97-AF65-F5344CB8AC3E}">
        <p14:creationId xmlns:p14="http://schemas.microsoft.com/office/powerpoint/2010/main" val="1617064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49C36-41CB-4C4C-B1D9-793610E907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4270" y="1924433"/>
            <a:ext cx="2672316" cy="1103200"/>
          </a:xfrm>
          <a:prstGeom prst="rect">
            <a:avLst/>
          </a:prstGeom>
        </p:spPr>
      </p:pic>
      <p:sp>
        <p:nvSpPr>
          <p:cNvPr id="3" name="Subtitle 2">
            <a:extLst>
              <a:ext uri="{FF2B5EF4-FFF2-40B4-BE49-F238E27FC236}">
                <a16:creationId xmlns:a16="http://schemas.microsoft.com/office/drawing/2014/main" id="{84767FE7-66AA-49AF-B6E2-B928B912DB82}"/>
              </a:ext>
            </a:extLst>
          </p:cNvPr>
          <p:cNvSpPr>
            <a:spLocks noGrp="1"/>
          </p:cNvSpPr>
          <p:nvPr>
            <p:ph type="subTitle" idx="1"/>
          </p:nvPr>
        </p:nvSpPr>
        <p:spPr>
          <a:xfrm>
            <a:off x="2692398" y="3266949"/>
            <a:ext cx="6815669" cy="1509825"/>
          </a:xfrm>
        </p:spPr>
        <p:txBody>
          <a:bodyPr>
            <a:normAutofit/>
          </a:bodyPr>
          <a:lstStyle/>
          <a:p>
            <a:r>
              <a:rPr lang="dv-MV" sz="4400" dirty="0">
                <a:latin typeface="MV Aaamu FK" panose="02000500030200090000" pitchFamily="2" charset="0"/>
                <a:cs typeface="MV Aaamu FK" panose="02000500030200090000" pitchFamily="2" charset="0"/>
              </a:rPr>
              <a:t>އިމާމު މުސްލިމް</a:t>
            </a:r>
            <a:endParaRPr lang="en-US" sz="1200" dirty="0"/>
          </a:p>
        </p:txBody>
      </p:sp>
      <p:cxnSp>
        <p:nvCxnSpPr>
          <p:cNvPr id="5" name="Straight Connector 4">
            <a:extLst>
              <a:ext uri="{FF2B5EF4-FFF2-40B4-BE49-F238E27FC236}">
                <a16:creationId xmlns:a16="http://schemas.microsoft.com/office/drawing/2014/main" id="{7E2CCE1B-44BB-41E1-A5BB-E78CA302F1AE}"/>
              </a:ext>
            </a:extLst>
          </p:cNvPr>
          <p:cNvCxnSpPr/>
          <p:nvPr/>
        </p:nvCxnSpPr>
        <p:spPr>
          <a:xfrm>
            <a:off x="2692399" y="3266949"/>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7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9619-85DC-4D24-8B0D-F353D67FF174}"/>
              </a:ext>
            </a:extLst>
          </p:cNvPr>
          <p:cNvSpPr>
            <a:spLocks noGrp="1"/>
          </p:cNvSpPr>
          <p:nvPr>
            <p:ph type="title"/>
          </p:nvPr>
        </p:nvSpPr>
        <p:spPr/>
        <p:txBody>
          <a:bodyPr/>
          <a:lstStyle/>
          <a:p>
            <a:r>
              <a:rPr lang="dv-MV" dirty="0"/>
              <a:t>ތުއްޕުޅުއިރު</a:t>
            </a:r>
            <a:endParaRPr lang="en-US" dirty="0"/>
          </a:p>
        </p:txBody>
      </p:sp>
      <p:sp>
        <p:nvSpPr>
          <p:cNvPr id="3" name="Content Placeholder 2">
            <a:extLst>
              <a:ext uri="{FF2B5EF4-FFF2-40B4-BE49-F238E27FC236}">
                <a16:creationId xmlns:a16="http://schemas.microsoft.com/office/drawing/2014/main" id="{1308B5F9-E73C-4CB2-B5AF-BA28285496DA}"/>
              </a:ext>
            </a:extLst>
          </p:cNvPr>
          <p:cNvSpPr>
            <a:spLocks noGrp="1"/>
          </p:cNvSpPr>
          <p:nvPr>
            <p:ph idx="1"/>
          </p:nvPr>
        </p:nvSpPr>
        <p:spPr/>
        <p:txBody>
          <a:bodyPr>
            <a:normAutofit/>
          </a:bodyPr>
          <a:lstStyle/>
          <a:p>
            <a:pPr>
              <a:lnSpc>
                <a:spcPct val="150000"/>
              </a:lnSpc>
            </a:pPr>
            <a:r>
              <a:rPr lang="dv-MV" sz="3200" dirty="0"/>
              <a:t>ބައްޕާފުޅު އިސްމާޢީލް ބިން އިބްރާހީމް އަކީ ވެސް ޙަދީޘް ޢިލްމުވެރިއެއް</a:t>
            </a:r>
          </a:p>
          <a:p>
            <a:pPr>
              <a:lnSpc>
                <a:spcPct val="150000"/>
              </a:lnSpc>
            </a:pPr>
            <a:r>
              <a:rPr lang="dv-MV" sz="3200" dirty="0"/>
              <a:t>ތުއްޕުޅުއިރު ބައްޕާފުޅު ނިޔާވުމުން އެކަލޭގެފާނު ބޮޑުކުރެއްވީ މަންމާފުޅު</a:t>
            </a:r>
          </a:p>
          <a:p>
            <a:pPr>
              <a:lnSpc>
                <a:spcPct val="150000"/>
              </a:lnSpc>
            </a:pPr>
            <a:r>
              <a:rPr lang="dv-MV" sz="3200" dirty="0"/>
              <a:t>ތުއްޕުޅުއިރު ލޯފުޅުގެ ފެނުން ގެއްލިދިޔުމަށްފަހު މަންމާފުޅުގެ ދުޢާގެ ސަބަބުން ﷲ އަނބުރާ ރައްދުުކެރެއްވި </a:t>
            </a:r>
          </a:p>
          <a:p>
            <a:pPr marL="0" indent="0">
              <a:lnSpc>
                <a:spcPct val="150000"/>
              </a:lnSpc>
              <a:buNone/>
            </a:pPr>
            <a:endParaRPr lang="en-US" sz="3200" dirty="0"/>
          </a:p>
        </p:txBody>
      </p:sp>
    </p:spTree>
    <p:extLst>
      <p:ext uri="{BB962C8B-B14F-4D97-AF65-F5344CB8AC3E}">
        <p14:creationId xmlns:p14="http://schemas.microsoft.com/office/powerpoint/2010/main" val="403424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629-0228-4DAE-8AAE-91E30DF03134}"/>
              </a:ext>
            </a:extLst>
          </p:cNvPr>
          <p:cNvSpPr>
            <a:spLocks noGrp="1"/>
          </p:cNvSpPr>
          <p:nvPr>
            <p:ph type="title"/>
          </p:nvPr>
        </p:nvSpPr>
        <p:spPr/>
        <p:txBody>
          <a:bodyPr/>
          <a:lstStyle/>
          <a:p>
            <a:r>
              <a:rPr lang="dv-MV" dirty="0"/>
              <a:t>ޢިލްމު ހޯއްދެވުން</a:t>
            </a:r>
            <a:endParaRPr lang="en-US" dirty="0"/>
          </a:p>
        </p:txBody>
      </p:sp>
      <p:sp>
        <p:nvSpPr>
          <p:cNvPr id="3" name="Content Placeholder 2">
            <a:extLst>
              <a:ext uri="{FF2B5EF4-FFF2-40B4-BE49-F238E27FC236}">
                <a16:creationId xmlns:a16="http://schemas.microsoft.com/office/drawing/2014/main" id="{21E18162-8257-4C73-94C6-25A9DE079A95}"/>
              </a:ext>
            </a:extLst>
          </p:cNvPr>
          <p:cNvSpPr>
            <a:spLocks noGrp="1"/>
          </p:cNvSpPr>
          <p:nvPr>
            <p:ph idx="1"/>
          </p:nvPr>
        </p:nvSpPr>
        <p:spPr/>
        <p:txBody>
          <a:bodyPr>
            <a:normAutofit fontScale="92500"/>
          </a:bodyPr>
          <a:lstStyle/>
          <a:p>
            <a:pPr>
              <a:lnSpc>
                <a:spcPct val="150000"/>
              </a:lnSpc>
            </a:pPr>
            <a:r>
              <a:rPr lang="dv-MV" dirty="0"/>
              <a:t>10 އަހަރު ވީއިރު ކީރިތި ޤުރްއާނާއި، އޭރުގެ ބޮޑެތި ފޮތްތައް ދަސްކުރެއްވި</a:t>
            </a:r>
          </a:p>
          <a:p>
            <a:pPr>
              <a:lnSpc>
                <a:spcPct val="150000"/>
              </a:lnSpc>
            </a:pPr>
            <a:r>
              <a:rPr lang="dv-MV" dirty="0"/>
              <a:t>10 އަހަރުފުޅު ވުމުން ޢިލްމުވެރީންގެ އަރިހަށް ވަޑައިގެން ޢިލްމީ ޙަލަޤާތަކާއި މަޖިލީސްތަކުގައި ބައިވެރިވެވަޑައިގެން ޙަދީޘް ދަސްކުރައްވަން ފެއްޓެވި</a:t>
            </a:r>
          </a:p>
          <a:p>
            <a:pPr>
              <a:lnSpc>
                <a:spcPct val="150000"/>
              </a:lnSpc>
            </a:pPr>
            <a:r>
              <a:rPr lang="dv-MV" dirty="0"/>
              <a:t>ދަސްކުރައްވާއިރު އޭގެ ޞައްޙަކަމާއި އެ ޙަދީޘަކާ ބެހޭ ހުރިހާ މަޢުލޫމާތެއް ދަސްކުރެއްވުމަށް ސަމާލުކަން ދެއްވާ</a:t>
            </a:r>
          </a:p>
          <a:p>
            <a:pPr>
              <a:lnSpc>
                <a:spcPct val="150000"/>
              </a:lnSpc>
            </a:pPr>
            <a:r>
              <a:rPr lang="dv-MV" dirty="0"/>
              <a:t>16 އަހަރު ވީއިރު ޢަބްދުﷲ ބުނުލް މުބާރަކްގެ ފޮތްތަކާއި ވަކީޢު ބުނުލް ޖައްރާޙްގެ ފޮތްތައް ދަސްކުރެއްވި</a:t>
            </a:r>
          </a:p>
          <a:p>
            <a:pPr>
              <a:lnSpc>
                <a:spcPct val="150000"/>
              </a:lnSpc>
            </a:pPr>
            <a:r>
              <a:rPr lang="dv-MV" dirty="0"/>
              <a:t>އެއަށްފަހު މަންމާފުޅާއި، ކޮއްކޯފޮޅާއެކު ޙައްޖަށް ވަޑައިގެން، އެތަނުގައި މަޑުކުރެއްވި.</a:t>
            </a:r>
          </a:p>
        </p:txBody>
      </p:sp>
    </p:spTree>
    <p:extLst>
      <p:ext uri="{BB962C8B-B14F-4D97-AF65-F5344CB8AC3E}">
        <p14:creationId xmlns:p14="http://schemas.microsoft.com/office/powerpoint/2010/main" val="58787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57" name="Group 1056">
            <a:extLst>
              <a:ext uri="{FF2B5EF4-FFF2-40B4-BE49-F238E27FC236}">
                <a16:creationId xmlns:a16="http://schemas.microsoft.com/office/drawing/2014/main" id="{C7F20527-E9DE-4E39-B774-7BE5BAA59CE7}"/>
              </a:ext>
            </a:extLst>
          </p:cNvPr>
          <p:cNvGrpSpPr/>
          <p:nvPr/>
        </p:nvGrpSpPr>
        <p:grpSpPr>
          <a:xfrm>
            <a:off x="5506032" y="2514853"/>
            <a:ext cx="913184" cy="350805"/>
            <a:chOff x="5538788" y="2571750"/>
            <a:chExt cx="909637" cy="346076"/>
          </a:xfrm>
          <a:effectLst>
            <a:outerShdw blurRad="63500" sx="102000" sy="102000" algn="ctr" rotWithShape="0">
              <a:prstClr val="black">
                <a:alpha val="40000"/>
              </a:prstClr>
            </a:outerShdw>
          </a:effectLst>
        </p:grpSpPr>
        <p:sp>
          <p:nvSpPr>
            <p:cNvPr id="6" name="Freeform 6">
              <a:extLst>
                <a:ext uri="{FF2B5EF4-FFF2-40B4-BE49-F238E27FC236}">
                  <a16:creationId xmlns:a16="http://schemas.microsoft.com/office/drawing/2014/main" id="{AA09B061-5421-4C7D-9BAA-D1A683DBA457}"/>
                </a:ext>
              </a:extLst>
            </p:cNvPr>
            <p:cNvSpPr>
              <a:spLocks/>
            </p:cNvSpPr>
            <p:nvPr/>
          </p:nvSpPr>
          <p:spPr bwMode="auto">
            <a:xfrm>
              <a:off x="6149975" y="2571750"/>
              <a:ext cx="298450" cy="76200"/>
            </a:xfrm>
            <a:custGeom>
              <a:avLst/>
              <a:gdLst>
                <a:gd name="T0" fmla="*/ 13 w 206"/>
                <a:gd name="T1" fmla="*/ 21 h 52"/>
                <a:gd name="T2" fmla="*/ 14 w 206"/>
                <a:gd name="T3" fmla="*/ 20 h 52"/>
                <a:gd name="T4" fmla="*/ 36 w 206"/>
                <a:gd name="T5" fmla="*/ 16 h 52"/>
                <a:gd name="T6" fmla="*/ 58 w 206"/>
                <a:gd name="T7" fmla="*/ 11 h 52"/>
                <a:gd name="T8" fmla="*/ 79 w 206"/>
                <a:gd name="T9" fmla="*/ 7 h 52"/>
                <a:gd name="T10" fmla="*/ 100 w 206"/>
                <a:gd name="T11" fmla="*/ 4 h 52"/>
                <a:gd name="T12" fmla="*/ 144 w 206"/>
                <a:gd name="T13" fmla="*/ 0 h 52"/>
                <a:gd name="T14" fmla="*/ 156 w 206"/>
                <a:gd name="T15" fmla="*/ 0 h 52"/>
                <a:gd name="T16" fmla="*/ 167 w 206"/>
                <a:gd name="T17" fmla="*/ 0 h 52"/>
                <a:gd name="T18" fmla="*/ 189 w 206"/>
                <a:gd name="T19" fmla="*/ 2 h 52"/>
                <a:gd name="T20" fmla="*/ 201 w 206"/>
                <a:gd name="T21" fmla="*/ 7 h 52"/>
                <a:gd name="T22" fmla="*/ 206 w 206"/>
                <a:gd name="T23" fmla="*/ 18 h 52"/>
                <a:gd name="T24" fmla="*/ 188 w 206"/>
                <a:gd name="T25" fmla="*/ 34 h 52"/>
                <a:gd name="T26" fmla="*/ 177 w 206"/>
                <a:gd name="T27" fmla="*/ 33 h 52"/>
                <a:gd name="T28" fmla="*/ 172 w 206"/>
                <a:gd name="T29" fmla="*/ 32 h 52"/>
                <a:gd name="T30" fmla="*/ 167 w 206"/>
                <a:gd name="T31" fmla="*/ 32 h 52"/>
                <a:gd name="T32" fmla="*/ 147 w 206"/>
                <a:gd name="T33" fmla="*/ 32 h 52"/>
                <a:gd name="T34" fmla="*/ 107 w 206"/>
                <a:gd name="T35" fmla="*/ 36 h 52"/>
                <a:gd name="T36" fmla="*/ 66 w 206"/>
                <a:gd name="T37" fmla="*/ 42 h 52"/>
                <a:gd name="T38" fmla="*/ 45 w 206"/>
                <a:gd name="T39" fmla="*/ 46 h 52"/>
                <a:gd name="T40" fmla="*/ 24 w 206"/>
                <a:gd name="T41" fmla="*/ 51 h 52"/>
                <a:gd name="T42" fmla="*/ 11 w 206"/>
                <a:gd name="T43" fmla="*/ 50 h 52"/>
                <a:gd name="T44" fmla="*/ 3 w 206"/>
                <a:gd name="T45" fmla="*/ 41 h 52"/>
                <a:gd name="T46" fmla="*/ 13 w 206"/>
                <a:gd name="T4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6" h="52">
                  <a:moveTo>
                    <a:pt x="13" y="21"/>
                  </a:moveTo>
                  <a:cubicBezTo>
                    <a:pt x="14" y="20"/>
                    <a:pt x="14" y="20"/>
                    <a:pt x="14" y="20"/>
                  </a:cubicBezTo>
                  <a:cubicBezTo>
                    <a:pt x="21" y="19"/>
                    <a:pt x="29" y="17"/>
                    <a:pt x="36" y="16"/>
                  </a:cubicBezTo>
                  <a:cubicBezTo>
                    <a:pt x="43" y="14"/>
                    <a:pt x="50" y="12"/>
                    <a:pt x="58" y="11"/>
                  </a:cubicBezTo>
                  <a:cubicBezTo>
                    <a:pt x="65" y="10"/>
                    <a:pt x="72" y="9"/>
                    <a:pt x="79" y="7"/>
                  </a:cubicBezTo>
                  <a:cubicBezTo>
                    <a:pt x="86" y="6"/>
                    <a:pt x="93" y="5"/>
                    <a:pt x="100" y="4"/>
                  </a:cubicBezTo>
                  <a:cubicBezTo>
                    <a:pt x="115" y="2"/>
                    <a:pt x="129" y="1"/>
                    <a:pt x="144" y="0"/>
                  </a:cubicBezTo>
                  <a:cubicBezTo>
                    <a:pt x="148" y="0"/>
                    <a:pt x="152" y="0"/>
                    <a:pt x="156" y="0"/>
                  </a:cubicBezTo>
                  <a:cubicBezTo>
                    <a:pt x="159" y="0"/>
                    <a:pt x="163" y="0"/>
                    <a:pt x="167" y="0"/>
                  </a:cubicBezTo>
                  <a:cubicBezTo>
                    <a:pt x="175" y="0"/>
                    <a:pt x="182" y="1"/>
                    <a:pt x="189" y="2"/>
                  </a:cubicBezTo>
                  <a:cubicBezTo>
                    <a:pt x="194" y="2"/>
                    <a:pt x="198" y="4"/>
                    <a:pt x="201" y="7"/>
                  </a:cubicBezTo>
                  <a:cubicBezTo>
                    <a:pt x="204" y="10"/>
                    <a:pt x="206" y="14"/>
                    <a:pt x="206" y="18"/>
                  </a:cubicBezTo>
                  <a:cubicBezTo>
                    <a:pt x="205" y="27"/>
                    <a:pt x="197" y="35"/>
                    <a:pt x="188" y="34"/>
                  </a:cubicBezTo>
                  <a:cubicBezTo>
                    <a:pt x="177" y="33"/>
                    <a:pt x="177" y="33"/>
                    <a:pt x="177" y="33"/>
                  </a:cubicBezTo>
                  <a:cubicBezTo>
                    <a:pt x="172" y="32"/>
                    <a:pt x="172" y="32"/>
                    <a:pt x="172" y="32"/>
                  </a:cubicBezTo>
                  <a:cubicBezTo>
                    <a:pt x="167" y="32"/>
                    <a:pt x="167" y="32"/>
                    <a:pt x="167" y="32"/>
                  </a:cubicBezTo>
                  <a:cubicBezTo>
                    <a:pt x="161" y="32"/>
                    <a:pt x="154" y="32"/>
                    <a:pt x="147" y="32"/>
                  </a:cubicBezTo>
                  <a:cubicBezTo>
                    <a:pt x="134" y="32"/>
                    <a:pt x="120" y="34"/>
                    <a:pt x="107" y="36"/>
                  </a:cubicBezTo>
                  <a:cubicBezTo>
                    <a:pt x="93" y="38"/>
                    <a:pt x="79" y="39"/>
                    <a:pt x="66" y="42"/>
                  </a:cubicBezTo>
                  <a:cubicBezTo>
                    <a:pt x="59" y="43"/>
                    <a:pt x="52" y="45"/>
                    <a:pt x="45" y="46"/>
                  </a:cubicBezTo>
                  <a:cubicBezTo>
                    <a:pt x="38" y="48"/>
                    <a:pt x="31" y="49"/>
                    <a:pt x="24" y="51"/>
                  </a:cubicBezTo>
                  <a:cubicBezTo>
                    <a:pt x="20" y="52"/>
                    <a:pt x="15" y="52"/>
                    <a:pt x="11" y="50"/>
                  </a:cubicBezTo>
                  <a:cubicBezTo>
                    <a:pt x="7" y="48"/>
                    <a:pt x="4" y="45"/>
                    <a:pt x="3" y="41"/>
                  </a:cubicBezTo>
                  <a:cubicBezTo>
                    <a:pt x="0" y="33"/>
                    <a:pt x="5" y="23"/>
                    <a:pt x="13" y="2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24E6D993-4227-41EE-A07D-DF06EAA32CAA}"/>
                </a:ext>
              </a:extLst>
            </p:cNvPr>
            <p:cNvSpPr>
              <a:spLocks/>
            </p:cNvSpPr>
            <p:nvPr/>
          </p:nvSpPr>
          <p:spPr bwMode="auto">
            <a:xfrm>
              <a:off x="5949950" y="2590800"/>
              <a:ext cx="292100" cy="119063"/>
            </a:xfrm>
            <a:custGeom>
              <a:avLst/>
              <a:gdLst>
                <a:gd name="T0" fmla="*/ 11 w 202"/>
                <a:gd name="T1" fmla="*/ 51 h 82"/>
                <a:gd name="T2" fmla="*/ 12 w 202"/>
                <a:gd name="T3" fmla="*/ 50 h 82"/>
                <a:gd name="T4" fmla="*/ 33 w 202"/>
                <a:gd name="T5" fmla="*/ 43 h 82"/>
                <a:gd name="T6" fmla="*/ 54 w 202"/>
                <a:gd name="T7" fmla="*/ 36 h 82"/>
                <a:gd name="T8" fmla="*/ 95 w 202"/>
                <a:gd name="T9" fmla="*/ 23 h 82"/>
                <a:gd name="T10" fmla="*/ 178 w 202"/>
                <a:gd name="T11" fmla="*/ 1 h 82"/>
                <a:gd name="T12" fmla="*/ 192 w 202"/>
                <a:gd name="T13" fmla="*/ 3 h 82"/>
                <a:gd name="T14" fmla="*/ 199 w 202"/>
                <a:gd name="T15" fmla="*/ 12 h 82"/>
                <a:gd name="T16" fmla="*/ 187 w 202"/>
                <a:gd name="T17" fmla="*/ 32 h 82"/>
                <a:gd name="T18" fmla="*/ 106 w 202"/>
                <a:gd name="T19" fmla="*/ 53 h 82"/>
                <a:gd name="T20" fmla="*/ 86 w 202"/>
                <a:gd name="T21" fmla="*/ 59 h 82"/>
                <a:gd name="T22" fmla="*/ 66 w 202"/>
                <a:gd name="T23" fmla="*/ 66 h 82"/>
                <a:gd name="T24" fmla="*/ 45 w 202"/>
                <a:gd name="T25" fmla="*/ 73 h 82"/>
                <a:gd name="T26" fmla="*/ 25 w 202"/>
                <a:gd name="T27" fmla="*/ 80 h 82"/>
                <a:gd name="T28" fmla="*/ 12 w 202"/>
                <a:gd name="T29" fmla="*/ 80 h 82"/>
                <a:gd name="T30" fmla="*/ 3 w 202"/>
                <a:gd name="T31" fmla="*/ 72 h 82"/>
                <a:gd name="T32" fmla="*/ 11 w 202"/>
                <a:gd name="T33" fmla="*/ 5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 h="82">
                  <a:moveTo>
                    <a:pt x="11" y="51"/>
                  </a:moveTo>
                  <a:cubicBezTo>
                    <a:pt x="12" y="50"/>
                    <a:pt x="12" y="50"/>
                    <a:pt x="12" y="50"/>
                  </a:cubicBezTo>
                  <a:cubicBezTo>
                    <a:pt x="19" y="48"/>
                    <a:pt x="26" y="45"/>
                    <a:pt x="33" y="43"/>
                  </a:cubicBezTo>
                  <a:cubicBezTo>
                    <a:pt x="40" y="41"/>
                    <a:pt x="46" y="38"/>
                    <a:pt x="54" y="36"/>
                  </a:cubicBezTo>
                  <a:cubicBezTo>
                    <a:pt x="67" y="32"/>
                    <a:pt x="81" y="28"/>
                    <a:pt x="95" y="23"/>
                  </a:cubicBezTo>
                  <a:cubicBezTo>
                    <a:pt x="122" y="15"/>
                    <a:pt x="150" y="7"/>
                    <a:pt x="178" y="1"/>
                  </a:cubicBezTo>
                  <a:cubicBezTo>
                    <a:pt x="183" y="0"/>
                    <a:pt x="187" y="0"/>
                    <a:pt x="192" y="3"/>
                  </a:cubicBezTo>
                  <a:cubicBezTo>
                    <a:pt x="196" y="5"/>
                    <a:pt x="198" y="8"/>
                    <a:pt x="199" y="12"/>
                  </a:cubicBezTo>
                  <a:cubicBezTo>
                    <a:pt x="202" y="20"/>
                    <a:pt x="196" y="30"/>
                    <a:pt x="187" y="32"/>
                  </a:cubicBezTo>
                  <a:cubicBezTo>
                    <a:pt x="160" y="38"/>
                    <a:pt x="133" y="45"/>
                    <a:pt x="106" y="53"/>
                  </a:cubicBezTo>
                  <a:cubicBezTo>
                    <a:pt x="86" y="59"/>
                    <a:pt x="86" y="59"/>
                    <a:pt x="86" y="59"/>
                  </a:cubicBezTo>
                  <a:cubicBezTo>
                    <a:pt x="79" y="61"/>
                    <a:pt x="72" y="63"/>
                    <a:pt x="66" y="66"/>
                  </a:cubicBezTo>
                  <a:cubicBezTo>
                    <a:pt x="59" y="68"/>
                    <a:pt x="52" y="70"/>
                    <a:pt x="45" y="73"/>
                  </a:cubicBezTo>
                  <a:cubicBezTo>
                    <a:pt x="39" y="75"/>
                    <a:pt x="32" y="77"/>
                    <a:pt x="25" y="80"/>
                  </a:cubicBezTo>
                  <a:cubicBezTo>
                    <a:pt x="21" y="81"/>
                    <a:pt x="17" y="82"/>
                    <a:pt x="12" y="80"/>
                  </a:cubicBezTo>
                  <a:cubicBezTo>
                    <a:pt x="8" y="79"/>
                    <a:pt x="5" y="76"/>
                    <a:pt x="3" y="72"/>
                  </a:cubicBezTo>
                  <a:cubicBezTo>
                    <a:pt x="0" y="65"/>
                    <a:pt x="3" y="54"/>
                    <a:pt x="11" y="5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42CCF065-74B9-4EA9-AC2D-54826D77DAB4}"/>
                </a:ext>
              </a:extLst>
            </p:cNvPr>
            <p:cNvSpPr>
              <a:spLocks/>
            </p:cNvSpPr>
            <p:nvPr/>
          </p:nvSpPr>
          <p:spPr bwMode="auto">
            <a:xfrm>
              <a:off x="5538788" y="2662238"/>
              <a:ext cx="455613" cy="255588"/>
            </a:xfrm>
            <a:custGeom>
              <a:avLst/>
              <a:gdLst>
                <a:gd name="T0" fmla="*/ 290 w 314"/>
                <a:gd name="T1" fmla="*/ 3 h 176"/>
                <a:gd name="T2" fmla="*/ 288 w 314"/>
                <a:gd name="T3" fmla="*/ 3 h 176"/>
                <a:gd name="T4" fmla="*/ 242 w 314"/>
                <a:gd name="T5" fmla="*/ 21 h 176"/>
                <a:gd name="T6" fmla="*/ 188 w 314"/>
                <a:gd name="T7" fmla="*/ 46 h 176"/>
                <a:gd name="T8" fmla="*/ 93 w 314"/>
                <a:gd name="T9" fmla="*/ 95 h 176"/>
                <a:gd name="T10" fmla="*/ 86 w 314"/>
                <a:gd name="T11" fmla="*/ 99 h 176"/>
                <a:gd name="T12" fmla="*/ 101 w 314"/>
                <a:gd name="T13" fmla="*/ 82 h 176"/>
                <a:gd name="T14" fmla="*/ 113 w 314"/>
                <a:gd name="T15" fmla="*/ 70 h 176"/>
                <a:gd name="T16" fmla="*/ 116 w 314"/>
                <a:gd name="T17" fmla="*/ 67 h 176"/>
                <a:gd name="T18" fmla="*/ 120 w 314"/>
                <a:gd name="T19" fmla="*/ 63 h 176"/>
                <a:gd name="T20" fmla="*/ 121 w 314"/>
                <a:gd name="T21" fmla="*/ 62 h 176"/>
                <a:gd name="T22" fmla="*/ 127 w 314"/>
                <a:gd name="T23" fmla="*/ 54 h 176"/>
                <a:gd name="T24" fmla="*/ 124 w 314"/>
                <a:gd name="T25" fmla="*/ 38 h 176"/>
                <a:gd name="T26" fmla="*/ 93 w 314"/>
                <a:gd name="T27" fmla="*/ 43 h 176"/>
                <a:gd name="T28" fmla="*/ 78 w 314"/>
                <a:gd name="T29" fmla="*/ 59 h 176"/>
                <a:gd name="T30" fmla="*/ 67 w 314"/>
                <a:gd name="T31" fmla="*/ 72 h 176"/>
                <a:gd name="T32" fmla="*/ 50 w 314"/>
                <a:gd name="T33" fmla="*/ 93 h 176"/>
                <a:gd name="T34" fmla="*/ 33 w 314"/>
                <a:gd name="T35" fmla="*/ 114 h 176"/>
                <a:gd name="T36" fmla="*/ 17 w 314"/>
                <a:gd name="T37" fmla="*/ 134 h 176"/>
                <a:gd name="T38" fmla="*/ 10 w 314"/>
                <a:gd name="T39" fmla="*/ 171 h 176"/>
                <a:gd name="T40" fmla="*/ 24 w 314"/>
                <a:gd name="T41" fmla="*/ 176 h 176"/>
                <a:gd name="T42" fmla="*/ 36 w 314"/>
                <a:gd name="T43" fmla="*/ 174 h 176"/>
                <a:gd name="T44" fmla="*/ 48 w 314"/>
                <a:gd name="T45" fmla="*/ 171 h 176"/>
                <a:gd name="T46" fmla="*/ 71 w 314"/>
                <a:gd name="T47" fmla="*/ 166 h 176"/>
                <a:gd name="T48" fmla="*/ 109 w 314"/>
                <a:gd name="T49" fmla="*/ 160 h 176"/>
                <a:gd name="T50" fmla="*/ 153 w 314"/>
                <a:gd name="T51" fmla="*/ 153 h 176"/>
                <a:gd name="T52" fmla="*/ 163 w 314"/>
                <a:gd name="T53" fmla="*/ 145 h 176"/>
                <a:gd name="T54" fmla="*/ 165 w 314"/>
                <a:gd name="T55" fmla="*/ 133 h 176"/>
                <a:gd name="T56" fmla="*/ 157 w 314"/>
                <a:gd name="T57" fmla="*/ 123 h 176"/>
                <a:gd name="T58" fmla="*/ 145 w 314"/>
                <a:gd name="T59" fmla="*/ 122 h 176"/>
                <a:gd name="T60" fmla="*/ 128 w 314"/>
                <a:gd name="T61" fmla="*/ 124 h 176"/>
                <a:gd name="T62" fmla="*/ 111 w 314"/>
                <a:gd name="T63" fmla="*/ 127 h 176"/>
                <a:gd name="T64" fmla="*/ 98 w 314"/>
                <a:gd name="T65" fmla="*/ 129 h 176"/>
                <a:gd name="T66" fmla="*/ 139 w 314"/>
                <a:gd name="T67" fmla="*/ 106 h 176"/>
                <a:gd name="T68" fmla="*/ 235 w 314"/>
                <a:gd name="T69" fmla="*/ 59 h 176"/>
                <a:gd name="T70" fmla="*/ 301 w 314"/>
                <a:gd name="T71" fmla="*/ 33 h 176"/>
                <a:gd name="T72" fmla="*/ 312 w 314"/>
                <a:gd name="T73" fmla="*/ 12 h 176"/>
                <a:gd name="T74" fmla="*/ 290 w 314"/>
                <a:gd name="T75" fmla="*/ 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4" h="176">
                  <a:moveTo>
                    <a:pt x="290" y="3"/>
                  </a:moveTo>
                  <a:cubicBezTo>
                    <a:pt x="290" y="3"/>
                    <a:pt x="289" y="3"/>
                    <a:pt x="288" y="3"/>
                  </a:cubicBezTo>
                  <a:cubicBezTo>
                    <a:pt x="273" y="9"/>
                    <a:pt x="257" y="15"/>
                    <a:pt x="242" y="21"/>
                  </a:cubicBezTo>
                  <a:cubicBezTo>
                    <a:pt x="224" y="29"/>
                    <a:pt x="206" y="37"/>
                    <a:pt x="188" y="46"/>
                  </a:cubicBezTo>
                  <a:cubicBezTo>
                    <a:pt x="156" y="61"/>
                    <a:pt x="124" y="77"/>
                    <a:pt x="93" y="95"/>
                  </a:cubicBezTo>
                  <a:cubicBezTo>
                    <a:pt x="86" y="99"/>
                    <a:pt x="86" y="99"/>
                    <a:pt x="86" y="99"/>
                  </a:cubicBezTo>
                  <a:cubicBezTo>
                    <a:pt x="91" y="94"/>
                    <a:pt x="96" y="88"/>
                    <a:pt x="101" y="82"/>
                  </a:cubicBezTo>
                  <a:cubicBezTo>
                    <a:pt x="105" y="78"/>
                    <a:pt x="109" y="74"/>
                    <a:pt x="113" y="70"/>
                  </a:cubicBezTo>
                  <a:cubicBezTo>
                    <a:pt x="114" y="69"/>
                    <a:pt x="115" y="68"/>
                    <a:pt x="116" y="67"/>
                  </a:cubicBezTo>
                  <a:cubicBezTo>
                    <a:pt x="120" y="63"/>
                    <a:pt x="120" y="63"/>
                    <a:pt x="120" y="63"/>
                  </a:cubicBezTo>
                  <a:cubicBezTo>
                    <a:pt x="120" y="63"/>
                    <a:pt x="121" y="62"/>
                    <a:pt x="121" y="62"/>
                  </a:cubicBezTo>
                  <a:cubicBezTo>
                    <a:pt x="124" y="58"/>
                    <a:pt x="125" y="58"/>
                    <a:pt x="127" y="54"/>
                  </a:cubicBezTo>
                  <a:cubicBezTo>
                    <a:pt x="129" y="48"/>
                    <a:pt x="127" y="41"/>
                    <a:pt x="124" y="38"/>
                  </a:cubicBezTo>
                  <a:cubicBezTo>
                    <a:pt x="115" y="29"/>
                    <a:pt x="103" y="34"/>
                    <a:pt x="93" y="43"/>
                  </a:cubicBezTo>
                  <a:cubicBezTo>
                    <a:pt x="87" y="48"/>
                    <a:pt x="82" y="54"/>
                    <a:pt x="78" y="59"/>
                  </a:cubicBezTo>
                  <a:cubicBezTo>
                    <a:pt x="74" y="64"/>
                    <a:pt x="70" y="69"/>
                    <a:pt x="67" y="72"/>
                  </a:cubicBezTo>
                  <a:cubicBezTo>
                    <a:pt x="61" y="79"/>
                    <a:pt x="56" y="86"/>
                    <a:pt x="50" y="93"/>
                  </a:cubicBezTo>
                  <a:cubicBezTo>
                    <a:pt x="33" y="114"/>
                    <a:pt x="33" y="114"/>
                    <a:pt x="33" y="114"/>
                  </a:cubicBezTo>
                  <a:cubicBezTo>
                    <a:pt x="28" y="121"/>
                    <a:pt x="22" y="127"/>
                    <a:pt x="17" y="134"/>
                  </a:cubicBezTo>
                  <a:cubicBezTo>
                    <a:pt x="9" y="145"/>
                    <a:pt x="0" y="161"/>
                    <a:pt x="10" y="171"/>
                  </a:cubicBezTo>
                  <a:cubicBezTo>
                    <a:pt x="13" y="175"/>
                    <a:pt x="19" y="176"/>
                    <a:pt x="24" y="176"/>
                  </a:cubicBezTo>
                  <a:cubicBezTo>
                    <a:pt x="28" y="176"/>
                    <a:pt x="32" y="175"/>
                    <a:pt x="36" y="174"/>
                  </a:cubicBezTo>
                  <a:cubicBezTo>
                    <a:pt x="40" y="173"/>
                    <a:pt x="44" y="172"/>
                    <a:pt x="48" y="171"/>
                  </a:cubicBezTo>
                  <a:cubicBezTo>
                    <a:pt x="56" y="169"/>
                    <a:pt x="63" y="168"/>
                    <a:pt x="71" y="166"/>
                  </a:cubicBezTo>
                  <a:cubicBezTo>
                    <a:pt x="84" y="164"/>
                    <a:pt x="97" y="162"/>
                    <a:pt x="109" y="160"/>
                  </a:cubicBezTo>
                  <a:cubicBezTo>
                    <a:pt x="124" y="157"/>
                    <a:pt x="138" y="155"/>
                    <a:pt x="153" y="153"/>
                  </a:cubicBezTo>
                  <a:cubicBezTo>
                    <a:pt x="157" y="152"/>
                    <a:pt x="161" y="149"/>
                    <a:pt x="163" y="145"/>
                  </a:cubicBezTo>
                  <a:cubicBezTo>
                    <a:pt x="165" y="142"/>
                    <a:pt x="166" y="137"/>
                    <a:pt x="165" y="133"/>
                  </a:cubicBezTo>
                  <a:cubicBezTo>
                    <a:pt x="164" y="129"/>
                    <a:pt x="161" y="126"/>
                    <a:pt x="157" y="123"/>
                  </a:cubicBezTo>
                  <a:cubicBezTo>
                    <a:pt x="154" y="121"/>
                    <a:pt x="150" y="121"/>
                    <a:pt x="145" y="122"/>
                  </a:cubicBezTo>
                  <a:cubicBezTo>
                    <a:pt x="140" y="122"/>
                    <a:pt x="134" y="123"/>
                    <a:pt x="128" y="124"/>
                  </a:cubicBezTo>
                  <a:cubicBezTo>
                    <a:pt x="122" y="125"/>
                    <a:pt x="117" y="126"/>
                    <a:pt x="111" y="127"/>
                  </a:cubicBezTo>
                  <a:cubicBezTo>
                    <a:pt x="107" y="128"/>
                    <a:pt x="103" y="129"/>
                    <a:pt x="98" y="129"/>
                  </a:cubicBezTo>
                  <a:cubicBezTo>
                    <a:pt x="112" y="121"/>
                    <a:pt x="125" y="113"/>
                    <a:pt x="139" y="106"/>
                  </a:cubicBezTo>
                  <a:cubicBezTo>
                    <a:pt x="170" y="89"/>
                    <a:pt x="203" y="74"/>
                    <a:pt x="235" y="59"/>
                  </a:cubicBezTo>
                  <a:cubicBezTo>
                    <a:pt x="257" y="49"/>
                    <a:pt x="278" y="40"/>
                    <a:pt x="301" y="33"/>
                  </a:cubicBezTo>
                  <a:cubicBezTo>
                    <a:pt x="309" y="30"/>
                    <a:pt x="314" y="20"/>
                    <a:pt x="312" y="12"/>
                  </a:cubicBezTo>
                  <a:cubicBezTo>
                    <a:pt x="308" y="2"/>
                    <a:pt x="300" y="0"/>
                    <a:pt x="290" y="3"/>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8" name="Group 1057">
            <a:extLst>
              <a:ext uri="{FF2B5EF4-FFF2-40B4-BE49-F238E27FC236}">
                <a16:creationId xmlns:a16="http://schemas.microsoft.com/office/drawing/2014/main" id="{8FD7A82C-EDA5-4AEC-98B9-C5A21CF1FE72}"/>
              </a:ext>
            </a:extLst>
          </p:cNvPr>
          <p:cNvGrpSpPr/>
          <p:nvPr/>
        </p:nvGrpSpPr>
        <p:grpSpPr>
          <a:xfrm>
            <a:off x="5453440" y="3028186"/>
            <a:ext cx="266147" cy="659769"/>
            <a:chOff x="5486400" y="3078163"/>
            <a:chExt cx="265113" cy="650875"/>
          </a:xfrm>
          <a:effectLst>
            <a:outerShdw blurRad="63500" sx="102000" sy="102000" algn="ctr" rotWithShape="0">
              <a:prstClr val="black">
                <a:alpha val="40000"/>
              </a:prstClr>
            </a:outerShdw>
          </a:effectLst>
        </p:grpSpPr>
        <p:sp>
          <p:nvSpPr>
            <p:cNvPr id="9" name="Freeform 10">
              <a:extLst>
                <a:ext uri="{FF2B5EF4-FFF2-40B4-BE49-F238E27FC236}">
                  <a16:creationId xmlns:a16="http://schemas.microsoft.com/office/drawing/2014/main" id="{44B9199E-BC2C-4C33-ACB7-23D15C8038D3}"/>
                </a:ext>
              </a:extLst>
            </p:cNvPr>
            <p:cNvSpPr>
              <a:spLocks/>
            </p:cNvSpPr>
            <p:nvPr/>
          </p:nvSpPr>
          <p:spPr bwMode="auto">
            <a:xfrm>
              <a:off x="5486400" y="3078163"/>
              <a:ext cx="109538" cy="260350"/>
            </a:xfrm>
            <a:custGeom>
              <a:avLst/>
              <a:gdLst>
                <a:gd name="T0" fmla="*/ 45 w 75"/>
                <a:gd name="T1" fmla="*/ 171 h 180"/>
                <a:gd name="T2" fmla="*/ 45 w 75"/>
                <a:gd name="T3" fmla="*/ 171 h 180"/>
                <a:gd name="T4" fmla="*/ 37 w 75"/>
                <a:gd name="T5" fmla="*/ 153 h 180"/>
                <a:gd name="T6" fmla="*/ 28 w 75"/>
                <a:gd name="T7" fmla="*/ 135 h 180"/>
                <a:gd name="T8" fmla="*/ 14 w 75"/>
                <a:gd name="T9" fmla="*/ 98 h 180"/>
                <a:gd name="T10" fmla="*/ 4 w 75"/>
                <a:gd name="T11" fmla="*/ 58 h 180"/>
                <a:gd name="T12" fmla="*/ 0 w 75"/>
                <a:gd name="T13" fmla="*/ 18 h 180"/>
                <a:gd name="T14" fmla="*/ 3 w 75"/>
                <a:gd name="T15" fmla="*/ 7 h 180"/>
                <a:gd name="T16" fmla="*/ 14 w 75"/>
                <a:gd name="T17" fmla="*/ 1 h 180"/>
                <a:gd name="T18" fmla="*/ 32 w 75"/>
                <a:gd name="T19" fmla="*/ 15 h 180"/>
                <a:gd name="T20" fmla="*/ 32 w 75"/>
                <a:gd name="T21" fmla="*/ 24 h 180"/>
                <a:gd name="T22" fmla="*/ 32 w 75"/>
                <a:gd name="T23" fmla="*/ 29 h 180"/>
                <a:gd name="T24" fmla="*/ 33 w 75"/>
                <a:gd name="T25" fmla="*/ 34 h 180"/>
                <a:gd name="T26" fmla="*/ 35 w 75"/>
                <a:gd name="T27" fmla="*/ 51 h 180"/>
                <a:gd name="T28" fmla="*/ 44 w 75"/>
                <a:gd name="T29" fmla="*/ 86 h 180"/>
                <a:gd name="T30" fmla="*/ 57 w 75"/>
                <a:gd name="T31" fmla="*/ 120 h 180"/>
                <a:gd name="T32" fmla="*/ 65 w 75"/>
                <a:gd name="T33" fmla="*/ 138 h 180"/>
                <a:gd name="T34" fmla="*/ 73 w 75"/>
                <a:gd name="T35" fmla="*/ 155 h 180"/>
                <a:gd name="T36" fmla="*/ 74 w 75"/>
                <a:gd name="T37" fmla="*/ 167 h 180"/>
                <a:gd name="T38" fmla="*/ 66 w 75"/>
                <a:gd name="T39" fmla="*/ 176 h 180"/>
                <a:gd name="T40" fmla="*/ 45 w 75"/>
                <a:gd name="T41" fmla="*/ 17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180">
                  <a:moveTo>
                    <a:pt x="45" y="171"/>
                  </a:moveTo>
                  <a:cubicBezTo>
                    <a:pt x="45" y="171"/>
                    <a:pt x="45" y="171"/>
                    <a:pt x="45" y="171"/>
                  </a:cubicBezTo>
                  <a:cubicBezTo>
                    <a:pt x="42" y="165"/>
                    <a:pt x="39" y="159"/>
                    <a:pt x="37" y="153"/>
                  </a:cubicBezTo>
                  <a:cubicBezTo>
                    <a:pt x="34" y="147"/>
                    <a:pt x="31" y="141"/>
                    <a:pt x="28" y="135"/>
                  </a:cubicBezTo>
                  <a:cubicBezTo>
                    <a:pt x="23" y="123"/>
                    <a:pt x="18" y="110"/>
                    <a:pt x="14" y="98"/>
                  </a:cubicBezTo>
                  <a:cubicBezTo>
                    <a:pt x="10" y="85"/>
                    <a:pt x="6" y="72"/>
                    <a:pt x="4" y="58"/>
                  </a:cubicBezTo>
                  <a:cubicBezTo>
                    <a:pt x="1" y="45"/>
                    <a:pt x="0" y="31"/>
                    <a:pt x="0" y="18"/>
                  </a:cubicBezTo>
                  <a:cubicBezTo>
                    <a:pt x="0" y="14"/>
                    <a:pt x="0" y="10"/>
                    <a:pt x="3" y="7"/>
                  </a:cubicBezTo>
                  <a:cubicBezTo>
                    <a:pt x="6" y="4"/>
                    <a:pt x="10" y="2"/>
                    <a:pt x="14" y="1"/>
                  </a:cubicBezTo>
                  <a:cubicBezTo>
                    <a:pt x="22" y="0"/>
                    <a:pt x="31" y="6"/>
                    <a:pt x="32" y="15"/>
                  </a:cubicBezTo>
                  <a:cubicBezTo>
                    <a:pt x="32" y="24"/>
                    <a:pt x="32" y="24"/>
                    <a:pt x="32" y="24"/>
                  </a:cubicBezTo>
                  <a:cubicBezTo>
                    <a:pt x="32" y="29"/>
                    <a:pt x="32" y="29"/>
                    <a:pt x="32" y="29"/>
                  </a:cubicBezTo>
                  <a:cubicBezTo>
                    <a:pt x="33" y="34"/>
                    <a:pt x="33" y="34"/>
                    <a:pt x="33" y="34"/>
                  </a:cubicBezTo>
                  <a:cubicBezTo>
                    <a:pt x="33" y="40"/>
                    <a:pt x="34" y="45"/>
                    <a:pt x="35" y="51"/>
                  </a:cubicBezTo>
                  <a:cubicBezTo>
                    <a:pt x="37" y="63"/>
                    <a:pt x="40" y="74"/>
                    <a:pt x="44" y="86"/>
                  </a:cubicBezTo>
                  <a:cubicBezTo>
                    <a:pt x="48" y="97"/>
                    <a:pt x="52" y="109"/>
                    <a:pt x="57" y="120"/>
                  </a:cubicBezTo>
                  <a:cubicBezTo>
                    <a:pt x="59" y="126"/>
                    <a:pt x="62" y="132"/>
                    <a:pt x="65" y="138"/>
                  </a:cubicBezTo>
                  <a:cubicBezTo>
                    <a:pt x="67" y="143"/>
                    <a:pt x="70" y="149"/>
                    <a:pt x="73" y="155"/>
                  </a:cubicBezTo>
                  <a:cubicBezTo>
                    <a:pt x="75" y="159"/>
                    <a:pt x="75" y="163"/>
                    <a:pt x="74" y="167"/>
                  </a:cubicBezTo>
                  <a:cubicBezTo>
                    <a:pt x="73" y="171"/>
                    <a:pt x="70" y="174"/>
                    <a:pt x="66" y="176"/>
                  </a:cubicBezTo>
                  <a:cubicBezTo>
                    <a:pt x="59" y="180"/>
                    <a:pt x="49" y="178"/>
                    <a:pt x="45" y="17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143FF928-71C8-42C8-9C84-02462535E409}"/>
                </a:ext>
              </a:extLst>
            </p:cNvPr>
            <p:cNvSpPr>
              <a:spLocks/>
            </p:cNvSpPr>
            <p:nvPr/>
          </p:nvSpPr>
          <p:spPr bwMode="auto">
            <a:xfrm>
              <a:off x="5549900" y="3297238"/>
              <a:ext cx="201613" cy="431800"/>
            </a:xfrm>
            <a:custGeom>
              <a:avLst/>
              <a:gdLst>
                <a:gd name="T0" fmla="*/ 3 w 139"/>
                <a:gd name="T1" fmla="*/ 24 h 297"/>
                <a:gd name="T2" fmla="*/ 4 w 139"/>
                <a:gd name="T3" fmla="*/ 25 h 297"/>
                <a:gd name="T4" fmla="*/ 23 w 139"/>
                <a:gd name="T5" fmla="*/ 65 h 297"/>
                <a:gd name="T6" fmla="*/ 43 w 139"/>
                <a:gd name="T7" fmla="*/ 113 h 297"/>
                <a:gd name="T8" fmla="*/ 63 w 139"/>
                <a:gd name="T9" fmla="*/ 201 h 297"/>
                <a:gd name="T10" fmla="*/ 63 w 139"/>
                <a:gd name="T11" fmla="*/ 208 h 297"/>
                <a:gd name="T12" fmla="*/ 54 w 139"/>
                <a:gd name="T13" fmla="*/ 191 h 297"/>
                <a:gd name="T14" fmla="*/ 48 w 139"/>
                <a:gd name="T15" fmla="*/ 179 h 297"/>
                <a:gd name="T16" fmla="*/ 45 w 139"/>
                <a:gd name="T17" fmla="*/ 175 h 297"/>
                <a:gd name="T18" fmla="*/ 43 w 139"/>
                <a:gd name="T19" fmla="*/ 172 h 297"/>
                <a:gd name="T20" fmla="*/ 43 w 139"/>
                <a:gd name="T21" fmla="*/ 171 h 297"/>
                <a:gd name="T22" fmla="*/ 37 w 139"/>
                <a:gd name="T23" fmla="*/ 165 h 297"/>
                <a:gd name="T24" fmla="*/ 21 w 139"/>
                <a:gd name="T25" fmla="*/ 165 h 297"/>
                <a:gd name="T26" fmla="*/ 12 w 139"/>
                <a:gd name="T27" fmla="*/ 175 h 297"/>
                <a:gd name="T28" fmla="*/ 15 w 139"/>
                <a:gd name="T29" fmla="*/ 188 h 297"/>
                <a:gd name="T30" fmla="*/ 24 w 139"/>
                <a:gd name="T31" fmla="*/ 202 h 297"/>
                <a:gd name="T32" fmla="*/ 30 w 139"/>
                <a:gd name="T33" fmla="*/ 212 h 297"/>
                <a:gd name="T34" fmla="*/ 47 w 139"/>
                <a:gd name="T35" fmla="*/ 251 h 297"/>
                <a:gd name="T36" fmla="*/ 50 w 139"/>
                <a:gd name="T37" fmla="*/ 260 h 297"/>
                <a:gd name="T38" fmla="*/ 53 w 139"/>
                <a:gd name="T39" fmla="*/ 270 h 297"/>
                <a:gd name="T40" fmla="*/ 55 w 139"/>
                <a:gd name="T41" fmla="*/ 278 h 297"/>
                <a:gd name="T42" fmla="*/ 58 w 139"/>
                <a:gd name="T43" fmla="*/ 286 h 297"/>
                <a:gd name="T44" fmla="*/ 73 w 139"/>
                <a:gd name="T45" fmla="*/ 296 h 297"/>
                <a:gd name="T46" fmla="*/ 87 w 139"/>
                <a:gd name="T47" fmla="*/ 292 h 297"/>
                <a:gd name="T48" fmla="*/ 95 w 139"/>
                <a:gd name="T49" fmla="*/ 282 h 297"/>
                <a:gd name="T50" fmla="*/ 101 w 139"/>
                <a:gd name="T51" fmla="*/ 273 h 297"/>
                <a:gd name="T52" fmla="*/ 112 w 139"/>
                <a:gd name="T53" fmla="*/ 252 h 297"/>
                <a:gd name="T54" fmla="*/ 121 w 139"/>
                <a:gd name="T55" fmla="*/ 234 h 297"/>
                <a:gd name="T56" fmla="*/ 128 w 139"/>
                <a:gd name="T57" fmla="*/ 215 h 297"/>
                <a:gd name="T58" fmla="*/ 131 w 139"/>
                <a:gd name="T59" fmla="*/ 203 h 297"/>
                <a:gd name="T60" fmla="*/ 134 w 139"/>
                <a:gd name="T61" fmla="*/ 192 h 297"/>
                <a:gd name="T62" fmla="*/ 139 w 139"/>
                <a:gd name="T63" fmla="*/ 168 h 297"/>
                <a:gd name="T64" fmla="*/ 135 w 139"/>
                <a:gd name="T65" fmla="*/ 155 h 297"/>
                <a:gd name="T66" fmla="*/ 124 w 139"/>
                <a:gd name="T67" fmla="*/ 149 h 297"/>
                <a:gd name="T68" fmla="*/ 112 w 139"/>
                <a:gd name="T69" fmla="*/ 153 h 297"/>
                <a:gd name="T70" fmla="*/ 107 w 139"/>
                <a:gd name="T71" fmla="*/ 165 h 297"/>
                <a:gd name="T72" fmla="*/ 103 w 139"/>
                <a:gd name="T73" fmla="*/ 182 h 297"/>
                <a:gd name="T74" fmla="*/ 102 w 139"/>
                <a:gd name="T75" fmla="*/ 190 h 297"/>
                <a:gd name="T76" fmla="*/ 99 w 139"/>
                <a:gd name="T77" fmla="*/ 198 h 297"/>
                <a:gd name="T78" fmla="*/ 96 w 139"/>
                <a:gd name="T79" fmla="*/ 210 h 297"/>
                <a:gd name="T80" fmla="*/ 90 w 139"/>
                <a:gd name="T81" fmla="*/ 166 h 297"/>
                <a:gd name="T82" fmla="*/ 60 w 139"/>
                <a:gd name="T83" fmla="*/ 69 h 297"/>
                <a:gd name="T84" fmla="*/ 32 w 139"/>
                <a:gd name="T85" fmla="*/ 11 h 297"/>
                <a:gd name="T86" fmla="*/ 11 w 139"/>
                <a:gd name="T87" fmla="*/ 3 h 297"/>
                <a:gd name="T88" fmla="*/ 3 w 139"/>
                <a:gd name="T89" fmla="*/ 2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9" h="297">
                  <a:moveTo>
                    <a:pt x="3" y="24"/>
                  </a:moveTo>
                  <a:cubicBezTo>
                    <a:pt x="4" y="24"/>
                    <a:pt x="4" y="25"/>
                    <a:pt x="4" y="25"/>
                  </a:cubicBezTo>
                  <a:cubicBezTo>
                    <a:pt x="10" y="39"/>
                    <a:pt x="16" y="52"/>
                    <a:pt x="23" y="65"/>
                  </a:cubicBezTo>
                  <a:cubicBezTo>
                    <a:pt x="30" y="81"/>
                    <a:pt x="37" y="97"/>
                    <a:pt x="43" y="113"/>
                  </a:cubicBezTo>
                  <a:cubicBezTo>
                    <a:pt x="53" y="141"/>
                    <a:pt x="60" y="171"/>
                    <a:pt x="63" y="201"/>
                  </a:cubicBezTo>
                  <a:cubicBezTo>
                    <a:pt x="63" y="208"/>
                    <a:pt x="63" y="208"/>
                    <a:pt x="63" y="208"/>
                  </a:cubicBezTo>
                  <a:cubicBezTo>
                    <a:pt x="60" y="202"/>
                    <a:pt x="58" y="196"/>
                    <a:pt x="54" y="191"/>
                  </a:cubicBezTo>
                  <a:cubicBezTo>
                    <a:pt x="52" y="187"/>
                    <a:pt x="50" y="183"/>
                    <a:pt x="48" y="179"/>
                  </a:cubicBezTo>
                  <a:cubicBezTo>
                    <a:pt x="47" y="178"/>
                    <a:pt x="46" y="176"/>
                    <a:pt x="45" y="175"/>
                  </a:cubicBezTo>
                  <a:cubicBezTo>
                    <a:pt x="43" y="172"/>
                    <a:pt x="43" y="172"/>
                    <a:pt x="43" y="172"/>
                  </a:cubicBezTo>
                  <a:cubicBezTo>
                    <a:pt x="43" y="172"/>
                    <a:pt x="43" y="171"/>
                    <a:pt x="43" y="171"/>
                  </a:cubicBezTo>
                  <a:cubicBezTo>
                    <a:pt x="40" y="167"/>
                    <a:pt x="40" y="167"/>
                    <a:pt x="37" y="165"/>
                  </a:cubicBezTo>
                  <a:cubicBezTo>
                    <a:pt x="33" y="162"/>
                    <a:pt x="25" y="163"/>
                    <a:pt x="21" y="165"/>
                  </a:cubicBezTo>
                  <a:cubicBezTo>
                    <a:pt x="15" y="168"/>
                    <a:pt x="13" y="171"/>
                    <a:pt x="12" y="175"/>
                  </a:cubicBezTo>
                  <a:cubicBezTo>
                    <a:pt x="12" y="179"/>
                    <a:pt x="13" y="184"/>
                    <a:pt x="15" y="188"/>
                  </a:cubicBezTo>
                  <a:cubicBezTo>
                    <a:pt x="18" y="193"/>
                    <a:pt x="21" y="197"/>
                    <a:pt x="24" y="202"/>
                  </a:cubicBezTo>
                  <a:cubicBezTo>
                    <a:pt x="26" y="206"/>
                    <a:pt x="29" y="210"/>
                    <a:pt x="30" y="212"/>
                  </a:cubicBezTo>
                  <a:cubicBezTo>
                    <a:pt x="37" y="225"/>
                    <a:pt x="43" y="237"/>
                    <a:pt x="47" y="251"/>
                  </a:cubicBezTo>
                  <a:cubicBezTo>
                    <a:pt x="48" y="254"/>
                    <a:pt x="49" y="257"/>
                    <a:pt x="50" y="260"/>
                  </a:cubicBezTo>
                  <a:cubicBezTo>
                    <a:pt x="51" y="263"/>
                    <a:pt x="52" y="267"/>
                    <a:pt x="53" y="270"/>
                  </a:cubicBezTo>
                  <a:cubicBezTo>
                    <a:pt x="53" y="272"/>
                    <a:pt x="54" y="275"/>
                    <a:pt x="55" y="278"/>
                  </a:cubicBezTo>
                  <a:cubicBezTo>
                    <a:pt x="56" y="281"/>
                    <a:pt x="57" y="284"/>
                    <a:pt x="58" y="286"/>
                  </a:cubicBezTo>
                  <a:cubicBezTo>
                    <a:pt x="61" y="291"/>
                    <a:pt x="66" y="296"/>
                    <a:pt x="73" y="296"/>
                  </a:cubicBezTo>
                  <a:cubicBezTo>
                    <a:pt x="78" y="297"/>
                    <a:pt x="83" y="295"/>
                    <a:pt x="87" y="292"/>
                  </a:cubicBezTo>
                  <a:cubicBezTo>
                    <a:pt x="90" y="289"/>
                    <a:pt x="92" y="286"/>
                    <a:pt x="95" y="282"/>
                  </a:cubicBezTo>
                  <a:cubicBezTo>
                    <a:pt x="97" y="279"/>
                    <a:pt x="99" y="276"/>
                    <a:pt x="101" y="273"/>
                  </a:cubicBezTo>
                  <a:cubicBezTo>
                    <a:pt x="105" y="266"/>
                    <a:pt x="108" y="259"/>
                    <a:pt x="112" y="252"/>
                  </a:cubicBezTo>
                  <a:cubicBezTo>
                    <a:pt x="115" y="246"/>
                    <a:pt x="118" y="240"/>
                    <a:pt x="121" y="234"/>
                  </a:cubicBezTo>
                  <a:cubicBezTo>
                    <a:pt x="123" y="228"/>
                    <a:pt x="126" y="221"/>
                    <a:pt x="128" y="215"/>
                  </a:cubicBezTo>
                  <a:cubicBezTo>
                    <a:pt x="131" y="203"/>
                    <a:pt x="131" y="203"/>
                    <a:pt x="131" y="203"/>
                  </a:cubicBezTo>
                  <a:cubicBezTo>
                    <a:pt x="134" y="192"/>
                    <a:pt x="134" y="192"/>
                    <a:pt x="134" y="192"/>
                  </a:cubicBezTo>
                  <a:cubicBezTo>
                    <a:pt x="136" y="184"/>
                    <a:pt x="137" y="176"/>
                    <a:pt x="139" y="168"/>
                  </a:cubicBezTo>
                  <a:cubicBezTo>
                    <a:pt x="139" y="164"/>
                    <a:pt x="137" y="158"/>
                    <a:pt x="135" y="155"/>
                  </a:cubicBezTo>
                  <a:cubicBezTo>
                    <a:pt x="132" y="152"/>
                    <a:pt x="128" y="149"/>
                    <a:pt x="124" y="149"/>
                  </a:cubicBezTo>
                  <a:cubicBezTo>
                    <a:pt x="119" y="149"/>
                    <a:pt x="115" y="150"/>
                    <a:pt x="112" y="153"/>
                  </a:cubicBezTo>
                  <a:cubicBezTo>
                    <a:pt x="109" y="156"/>
                    <a:pt x="107" y="160"/>
                    <a:pt x="107" y="165"/>
                  </a:cubicBezTo>
                  <a:cubicBezTo>
                    <a:pt x="106" y="170"/>
                    <a:pt x="105" y="176"/>
                    <a:pt x="103" y="182"/>
                  </a:cubicBezTo>
                  <a:cubicBezTo>
                    <a:pt x="102" y="190"/>
                    <a:pt x="102" y="190"/>
                    <a:pt x="102" y="190"/>
                  </a:cubicBezTo>
                  <a:cubicBezTo>
                    <a:pt x="99" y="198"/>
                    <a:pt x="99" y="198"/>
                    <a:pt x="99" y="198"/>
                  </a:cubicBezTo>
                  <a:cubicBezTo>
                    <a:pt x="98" y="202"/>
                    <a:pt x="97" y="206"/>
                    <a:pt x="96" y="210"/>
                  </a:cubicBezTo>
                  <a:cubicBezTo>
                    <a:pt x="95" y="195"/>
                    <a:pt x="93" y="180"/>
                    <a:pt x="90" y="166"/>
                  </a:cubicBezTo>
                  <a:cubicBezTo>
                    <a:pt x="84" y="132"/>
                    <a:pt x="73" y="100"/>
                    <a:pt x="60" y="69"/>
                  </a:cubicBezTo>
                  <a:cubicBezTo>
                    <a:pt x="51" y="49"/>
                    <a:pt x="41" y="30"/>
                    <a:pt x="32" y="11"/>
                  </a:cubicBezTo>
                  <a:cubicBezTo>
                    <a:pt x="29" y="3"/>
                    <a:pt x="19" y="0"/>
                    <a:pt x="11" y="3"/>
                  </a:cubicBezTo>
                  <a:cubicBezTo>
                    <a:pt x="2" y="7"/>
                    <a:pt x="0" y="16"/>
                    <a:pt x="3" y="24"/>
                  </a:cubicBezTo>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9" name="Group 1058">
            <a:extLst>
              <a:ext uri="{FF2B5EF4-FFF2-40B4-BE49-F238E27FC236}">
                <a16:creationId xmlns:a16="http://schemas.microsoft.com/office/drawing/2014/main" id="{8DF519DC-0E1D-402C-A09A-82758D33AE4F}"/>
              </a:ext>
            </a:extLst>
          </p:cNvPr>
          <p:cNvGrpSpPr/>
          <p:nvPr/>
        </p:nvGrpSpPr>
        <p:grpSpPr>
          <a:xfrm>
            <a:off x="4838275" y="3583357"/>
            <a:ext cx="712380" cy="251035"/>
            <a:chOff x="4873625" y="3625850"/>
            <a:chExt cx="709613" cy="247651"/>
          </a:xfrm>
          <a:effectLst>
            <a:outerShdw blurRad="63500" sx="102000" sy="102000" algn="ctr" rotWithShape="0">
              <a:prstClr val="black">
                <a:alpha val="40000"/>
              </a:prstClr>
            </a:outerShdw>
          </a:effectLst>
        </p:grpSpPr>
        <p:sp>
          <p:nvSpPr>
            <p:cNvPr id="11" name="Freeform 15">
              <a:extLst>
                <a:ext uri="{FF2B5EF4-FFF2-40B4-BE49-F238E27FC236}">
                  <a16:creationId xmlns:a16="http://schemas.microsoft.com/office/drawing/2014/main" id="{4A8A5F0D-9CF2-4DFC-B134-920B0BE39C7A}"/>
                </a:ext>
              </a:extLst>
            </p:cNvPr>
            <p:cNvSpPr>
              <a:spLocks/>
            </p:cNvSpPr>
            <p:nvPr/>
          </p:nvSpPr>
          <p:spPr bwMode="auto">
            <a:xfrm>
              <a:off x="5291138" y="3779838"/>
              <a:ext cx="292100" cy="93663"/>
            </a:xfrm>
            <a:custGeom>
              <a:avLst/>
              <a:gdLst>
                <a:gd name="T0" fmla="*/ 19 w 201"/>
                <a:gd name="T1" fmla="*/ 2 h 65"/>
                <a:gd name="T2" fmla="*/ 20 w 201"/>
                <a:gd name="T3" fmla="*/ 2 h 65"/>
                <a:gd name="T4" fmla="*/ 40 w 201"/>
                <a:gd name="T5" fmla="*/ 7 h 65"/>
                <a:gd name="T6" fmla="*/ 61 w 201"/>
                <a:gd name="T7" fmla="*/ 11 h 65"/>
                <a:gd name="T8" fmla="*/ 102 w 201"/>
                <a:gd name="T9" fmla="*/ 20 h 65"/>
                <a:gd name="T10" fmla="*/ 122 w 201"/>
                <a:gd name="T11" fmla="*/ 23 h 65"/>
                <a:gd name="T12" fmla="*/ 143 w 201"/>
                <a:gd name="T13" fmla="*/ 26 h 65"/>
                <a:gd name="T14" fmla="*/ 185 w 201"/>
                <a:gd name="T15" fmla="*/ 32 h 65"/>
                <a:gd name="T16" fmla="*/ 196 w 201"/>
                <a:gd name="T17" fmla="*/ 37 h 65"/>
                <a:gd name="T18" fmla="*/ 201 w 201"/>
                <a:gd name="T19" fmla="*/ 49 h 65"/>
                <a:gd name="T20" fmla="*/ 183 w 201"/>
                <a:gd name="T21" fmla="*/ 64 h 65"/>
                <a:gd name="T22" fmla="*/ 141 w 201"/>
                <a:gd name="T23" fmla="*/ 58 h 65"/>
                <a:gd name="T24" fmla="*/ 98 w 201"/>
                <a:gd name="T25" fmla="*/ 51 h 65"/>
                <a:gd name="T26" fmla="*/ 57 w 201"/>
                <a:gd name="T27" fmla="*/ 43 h 65"/>
                <a:gd name="T28" fmla="*/ 35 w 201"/>
                <a:gd name="T29" fmla="*/ 39 h 65"/>
                <a:gd name="T30" fmla="*/ 15 w 201"/>
                <a:gd name="T31" fmla="*/ 34 h 65"/>
                <a:gd name="T32" fmla="*/ 3 w 201"/>
                <a:gd name="T33" fmla="*/ 27 h 65"/>
                <a:gd name="T34" fmla="*/ 0 w 201"/>
                <a:gd name="T35" fmla="*/ 15 h 65"/>
                <a:gd name="T36" fmla="*/ 19 w 201"/>
                <a:gd name="T37"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65">
                  <a:moveTo>
                    <a:pt x="19" y="2"/>
                  </a:moveTo>
                  <a:cubicBezTo>
                    <a:pt x="20" y="2"/>
                    <a:pt x="20" y="2"/>
                    <a:pt x="20" y="2"/>
                  </a:cubicBezTo>
                  <a:cubicBezTo>
                    <a:pt x="26" y="4"/>
                    <a:pt x="33" y="5"/>
                    <a:pt x="40" y="7"/>
                  </a:cubicBezTo>
                  <a:cubicBezTo>
                    <a:pt x="47" y="8"/>
                    <a:pt x="54" y="10"/>
                    <a:pt x="61" y="11"/>
                  </a:cubicBezTo>
                  <a:cubicBezTo>
                    <a:pt x="75" y="14"/>
                    <a:pt x="88" y="17"/>
                    <a:pt x="102" y="20"/>
                  </a:cubicBezTo>
                  <a:cubicBezTo>
                    <a:pt x="122" y="23"/>
                    <a:pt x="122" y="23"/>
                    <a:pt x="122" y="23"/>
                  </a:cubicBezTo>
                  <a:cubicBezTo>
                    <a:pt x="143" y="26"/>
                    <a:pt x="143" y="26"/>
                    <a:pt x="143" y="26"/>
                  </a:cubicBezTo>
                  <a:cubicBezTo>
                    <a:pt x="157" y="28"/>
                    <a:pt x="171" y="30"/>
                    <a:pt x="185" y="32"/>
                  </a:cubicBezTo>
                  <a:cubicBezTo>
                    <a:pt x="189" y="32"/>
                    <a:pt x="193" y="34"/>
                    <a:pt x="196" y="37"/>
                  </a:cubicBezTo>
                  <a:cubicBezTo>
                    <a:pt x="199" y="40"/>
                    <a:pt x="201" y="45"/>
                    <a:pt x="201" y="49"/>
                  </a:cubicBezTo>
                  <a:cubicBezTo>
                    <a:pt x="200" y="57"/>
                    <a:pt x="192" y="65"/>
                    <a:pt x="183" y="64"/>
                  </a:cubicBezTo>
                  <a:cubicBezTo>
                    <a:pt x="169" y="62"/>
                    <a:pt x="155" y="60"/>
                    <a:pt x="141" y="58"/>
                  </a:cubicBezTo>
                  <a:cubicBezTo>
                    <a:pt x="126" y="56"/>
                    <a:pt x="112" y="54"/>
                    <a:pt x="98" y="51"/>
                  </a:cubicBezTo>
                  <a:cubicBezTo>
                    <a:pt x="84" y="49"/>
                    <a:pt x="71" y="46"/>
                    <a:pt x="57" y="43"/>
                  </a:cubicBezTo>
                  <a:cubicBezTo>
                    <a:pt x="50" y="41"/>
                    <a:pt x="43" y="40"/>
                    <a:pt x="35" y="39"/>
                  </a:cubicBezTo>
                  <a:cubicBezTo>
                    <a:pt x="28" y="37"/>
                    <a:pt x="21" y="35"/>
                    <a:pt x="15" y="34"/>
                  </a:cubicBezTo>
                  <a:cubicBezTo>
                    <a:pt x="10" y="33"/>
                    <a:pt x="6" y="31"/>
                    <a:pt x="3" y="27"/>
                  </a:cubicBezTo>
                  <a:cubicBezTo>
                    <a:pt x="1" y="24"/>
                    <a:pt x="0" y="19"/>
                    <a:pt x="0" y="15"/>
                  </a:cubicBezTo>
                  <a:cubicBezTo>
                    <a:pt x="2" y="7"/>
                    <a:pt x="10" y="0"/>
                    <a:pt x="19" y="2"/>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6">
              <a:extLst>
                <a:ext uri="{FF2B5EF4-FFF2-40B4-BE49-F238E27FC236}">
                  <a16:creationId xmlns:a16="http://schemas.microsoft.com/office/drawing/2014/main" id="{AA597472-020D-4036-8646-2F2BD8C5512F}"/>
                </a:ext>
              </a:extLst>
            </p:cNvPr>
            <p:cNvSpPr>
              <a:spLocks/>
            </p:cNvSpPr>
            <p:nvPr/>
          </p:nvSpPr>
          <p:spPr bwMode="auto">
            <a:xfrm>
              <a:off x="4873625" y="3625850"/>
              <a:ext cx="461963" cy="203200"/>
            </a:xfrm>
            <a:custGeom>
              <a:avLst/>
              <a:gdLst>
                <a:gd name="T0" fmla="*/ 303 w 318"/>
                <a:gd name="T1" fmla="*/ 107 h 140"/>
                <a:gd name="T2" fmla="*/ 301 w 318"/>
                <a:gd name="T3" fmla="*/ 106 h 140"/>
                <a:gd name="T4" fmla="*/ 255 w 318"/>
                <a:gd name="T5" fmla="*/ 94 h 140"/>
                <a:gd name="T6" fmla="*/ 227 w 318"/>
                <a:gd name="T7" fmla="*/ 87 h 140"/>
                <a:gd name="T8" fmla="*/ 199 w 318"/>
                <a:gd name="T9" fmla="*/ 79 h 140"/>
                <a:gd name="T10" fmla="*/ 103 w 318"/>
                <a:gd name="T11" fmla="*/ 45 h 140"/>
                <a:gd name="T12" fmla="*/ 96 w 318"/>
                <a:gd name="T13" fmla="*/ 42 h 140"/>
                <a:gd name="T14" fmla="*/ 117 w 318"/>
                <a:gd name="T15" fmla="*/ 43 h 140"/>
                <a:gd name="T16" fmla="*/ 133 w 318"/>
                <a:gd name="T17" fmla="*/ 44 h 140"/>
                <a:gd name="T18" fmla="*/ 137 w 318"/>
                <a:gd name="T19" fmla="*/ 44 h 140"/>
                <a:gd name="T20" fmla="*/ 142 w 318"/>
                <a:gd name="T21" fmla="*/ 44 h 140"/>
                <a:gd name="T22" fmla="*/ 144 w 318"/>
                <a:gd name="T23" fmla="*/ 44 h 140"/>
                <a:gd name="T24" fmla="*/ 153 w 318"/>
                <a:gd name="T25" fmla="*/ 43 h 140"/>
                <a:gd name="T26" fmla="*/ 162 w 318"/>
                <a:gd name="T27" fmla="*/ 30 h 140"/>
                <a:gd name="T28" fmla="*/ 140 w 318"/>
                <a:gd name="T29" fmla="*/ 11 h 140"/>
                <a:gd name="T30" fmla="*/ 107 w 318"/>
                <a:gd name="T31" fmla="*/ 11 h 140"/>
                <a:gd name="T32" fmla="*/ 83 w 318"/>
                <a:gd name="T33" fmla="*/ 9 h 140"/>
                <a:gd name="T34" fmla="*/ 59 w 318"/>
                <a:gd name="T35" fmla="*/ 7 h 140"/>
                <a:gd name="T36" fmla="*/ 38 w 318"/>
                <a:gd name="T37" fmla="*/ 2 h 140"/>
                <a:gd name="T38" fmla="*/ 19 w 318"/>
                <a:gd name="T39" fmla="*/ 0 h 140"/>
                <a:gd name="T40" fmla="*/ 3 w 318"/>
                <a:gd name="T41" fmla="*/ 8 h 140"/>
                <a:gd name="T42" fmla="*/ 1 w 318"/>
                <a:gd name="T43" fmla="*/ 23 h 140"/>
                <a:gd name="T44" fmla="*/ 7 w 318"/>
                <a:gd name="T45" fmla="*/ 35 h 140"/>
                <a:gd name="T46" fmla="*/ 14 w 318"/>
                <a:gd name="T47" fmla="*/ 45 h 140"/>
                <a:gd name="T48" fmla="*/ 30 w 318"/>
                <a:gd name="T49" fmla="*/ 65 h 140"/>
                <a:gd name="T50" fmla="*/ 44 w 318"/>
                <a:gd name="T51" fmla="*/ 80 h 140"/>
                <a:gd name="T52" fmla="*/ 59 w 318"/>
                <a:gd name="T53" fmla="*/ 96 h 140"/>
                <a:gd name="T54" fmla="*/ 77 w 318"/>
                <a:gd name="T55" fmla="*/ 112 h 140"/>
                <a:gd name="T56" fmla="*/ 95 w 318"/>
                <a:gd name="T57" fmla="*/ 128 h 140"/>
                <a:gd name="T58" fmla="*/ 109 w 318"/>
                <a:gd name="T59" fmla="*/ 131 h 140"/>
                <a:gd name="T60" fmla="*/ 120 w 318"/>
                <a:gd name="T61" fmla="*/ 125 h 140"/>
                <a:gd name="T62" fmla="*/ 122 w 318"/>
                <a:gd name="T63" fmla="*/ 113 h 140"/>
                <a:gd name="T64" fmla="*/ 115 w 318"/>
                <a:gd name="T65" fmla="*/ 102 h 140"/>
                <a:gd name="T66" fmla="*/ 88 w 318"/>
                <a:gd name="T67" fmla="*/ 79 h 140"/>
                <a:gd name="T68" fmla="*/ 78 w 318"/>
                <a:gd name="T69" fmla="*/ 69 h 140"/>
                <a:gd name="T70" fmla="*/ 123 w 318"/>
                <a:gd name="T71" fmla="*/ 87 h 140"/>
                <a:gd name="T72" fmla="*/ 226 w 318"/>
                <a:gd name="T73" fmla="*/ 120 h 140"/>
                <a:gd name="T74" fmla="*/ 295 w 318"/>
                <a:gd name="T75" fmla="*/ 137 h 140"/>
                <a:gd name="T76" fmla="*/ 315 w 318"/>
                <a:gd name="T77" fmla="*/ 126 h 140"/>
                <a:gd name="T78" fmla="*/ 303 w 318"/>
                <a:gd name="T79" fmla="*/ 10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8" h="140">
                  <a:moveTo>
                    <a:pt x="303" y="107"/>
                  </a:moveTo>
                  <a:cubicBezTo>
                    <a:pt x="302" y="106"/>
                    <a:pt x="302" y="106"/>
                    <a:pt x="301" y="106"/>
                  </a:cubicBezTo>
                  <a:cubicBezTo>
                    <a:pt x="286" y="102"/>
                    <a:pt x="270" y="98"/>
                    <a:pt x="255" y="94"/>
                  </a:cubicBezTo>
                  <a:cubicBezTo>
                    <a:pt x="227" y="87"/>
                    <a:pt x="227" y="87"/>
                    <a:pt x="227" y="87"/>
                  </a:cubicBezTo>
                  <a:cubicBezTo>
                    <a:pt x="218" y="84"/>
                    <a:pt x="208" y="82"/>
                    <a:pt x="199" y="79"/>
                  </a:cubicBezTo>
                  <a:cubicBezTo>
                    <a:pt x="166" y="69"/>
                    <a:pt x="134" y="58"/>
                    <a:pt x="103" y="45"/>
                  </a:cubicBezTo>
                  <a:cubicBezTo>
                    <a:pt x="96" y="42"/>
                    <a:pt x="96" y="42"/>
                    <a:pt x="96" y="42"/>
                  </a:cubicBezTo>
                  <a:cubicBezTo>
                    <a:pt x="103" y="43"/>
                    <a:pt x="110" y="43"/>
                    <a:pt x="117" y="43"/>
                  </a:cubicBezTo>
                  <a:cubicBezTo>
                    <a:pt x="122" y="43"/>
                    <a:pt x="127" y="44"/>
                    <a:pt x="133" y="44"/>
                  </a:cubicBezTo>
                  <a:cubicBezTo>
                    <a:pt x="134" y="44"/>
                    <a:pt x="136" y="44"/>
                    <a:pt x="137" y="44"/>
                  </a:cubicBezTo>
                  <a:cubicBezTo>
                    <a:pt x="142" y="44"/>
                    <a:pt x="142" y="44"/>
                    <a:pt x="142" y="44"/>
                  </a:cubicBezTo>
                  <a:cubicBezTo>
                    <a:pt x="142" y="44"/>
                    <a:pt x="143" y="44"/>
                    <a:pt x="144" y="44"/>
                  </a:cubicBezTo>
                  <a:cubicBezTo>
                    <a:pt x="148" y="44"/>
                    <a:pt x="149" y="44"/>
                    <a:pt x="153" y="43"/>
                  </a:cubicBezTo>
                  <a:cubicBezTo>
                    <a:pt x="158" y="41"/>
                    <a:pt x="162" y="35"/>
                    <a:pt x="162" y="30"/>
                  </a:cubicBezTo>
                  <a:cubicBezTo>
                    <a:pt x="163" y="17"/>
                    <a:pt x="152" y="13"/>
                    <a:pt x="140" y="11"/>
                  </a:cubicBezTo>
                  <a:cubicBezTo>
                    <a:pt x="128" y="10"/>
                    <a:pt x="114" y="11"/>
                    <a:pt x="107" y="11"/>
                  </a:cubicBezTo>
                  <a:cubicBezTo>
                    <a:pt x="99" y="10"/>
                    <a:pt x="91" y="10"/>
                    <a:pt x="83" y="9"/>
                  </a:cubicBezTo>
                  <a:cubicBezTo>
                    <a:pt x="75" y="9"/>
                    <a:pt x="67" y="8"/>
                    <a:pt x="59" y="7"/>
                  </a:cubicBezTo>
                  <a:cubicBezTo>
                    <a:pt x="52" y="6"/>
                    <a:pt x="45" y="4"/>
                    <a:pt x="38" y="2"/>
                  </a:cubicBezTo>
                  <a:cubicBezTo>
                    <a:pt x="32" y="1"/>
                    <a:pt x="25" y="0"/>
                    <a:pt x="19" y="0"/>
                  </a:cubicBezTo>
                  <a:cubicBezTo>
                    <a:pt x="13" y="0"/>
                    <a:pt x="7" y="2"/>
                    <a:pt x="3" y="8"/>
                  </a:cubicBezTo>
                  <a:cubicBezTo>
                    <a:pt x="0" y="13"/>
                    <a:pt x="0" y="18"/>
                    <a:pt x="1" y="23"/>
                  </a:cubicBezTo>
                  <a:cubicBezTo>
                    <a:pt x="3" y="27"/>
                    <a:pt x="5" y="31"/>
                    <a:pt x="7" y="35"/>
                  </a:cubicBezTo>
                  <a:cubicBezTo>
                    <a:pt x="9" y="38"/>
                    <a:pt x="12" y="42"/>
                    <a:pt x="14" y="45"/>
                  </a:cubicBezTo>
                  <a:cubicBezTo>
                    <a:pt x="19" y="51"/>
                    <a:pt x="25" y="58"/>
                    <a:pt x="30" y="65"/>
                  </a:cubicBezTo>
                  <a:cubicBezTo>
                    <a:pt x="35" y="70"/>
                    <a:pt x="39" y="75"/>
                    <a:pt x="44" y="80"/>
                  </a:cubicBezTo>
                  <a:cubicBezTo>
                    <a:pt x="49" y="86"/>
                    <a:pt x="54" y="91"/>
                    <a:pt x="59" y="96"/>
                  </a:cubicBezTo>
                  <a:cubicBezTo>
                    <a:pt x="65" y="101"/>
                    <a:pt x="71" y="107"/>
                    <a:pt x="77" y="112"/>
                  </a:cubicBezTo>
                  <a:cubicBezTo>
                    <a:pt x="83" y="117"/>
                    <a:pt x="89" y="123"/>
                    <a:pt x="95" y="128"/>
                  </a:cubicBezTo>
                  <a:cubicBezTo>
                    <a:pt x="99" y="131"/>
                    <a:pt x="105" y="132"/>
                    <a:pt x="109" y="131"/>
                  </a:cubicBezTo>
                  <a:cubicBezTo>
                    <a:pt x="113" y="130"/>
                    <a:pt x="117" y="128"/>
                    <a:pt x="120" y="125"/>
                  </a:cubicBezTo>
                  <a:cubicBezTo>
                    <a:pt x="122" y="121"/>
                    <a:pt x="123" y="117"/>
                    <a:pt x="122" y="113"/>
                  </a:cubicBezTo>
                  <a:cubicBezTo>
                    <a:pt x="121" y="108"/>
                    <a:pt x="119" y="105"/>
                    <a:pt x="115" y="102"/>
                  </a:cubicBezTo>
                  <a:cubicBezTo>
                    <a:pt x="106" y="94"/>
                    <a:pt x="97" y="87"/>
                    <a:pt x="88" y="79"/>
                  </a:cubicBezTo>
                  <a:cubicBezTo>
                    <a:pt x="84" y="76"/>
                    <a:pt x="81" y="73"/>
                    <a:pt x="78" y="69"/>
                  </a:cubicBezTo>
                  <a:cubicBezTo>
                    <a:pt x="93" y="76"/>
                    <a:pt x="108" y="81"/>
                    <a:pt x="123" y="87"/>
                  </a:cubicBezTo>
                  <a:cubicBezTo>
                    <a:pt x="157" y="100"/>
                    <a:pt x="191" y="111"/>
                    <a:pt x="226" y="120"/>
                  </a:cubicBezTo>
                  <a:cubicBezTo>
                    <a:pt x="249" y="126"/>
                    <a:pt x="272" y="131"/>
                    <a:pt x="295" y="137"/>
                  </a:cubicBezTo>
                  <a:cubicBezTo>
                    <a:pt x="304" y="140"/>
                    <a:pt x="313" y="134"/>
                    <a:pt x="315" y="126"/>
                  </a:cubicBezTo>
                  <a:cubicBezTo>
                    <a:pt x="318" y="116"/>
                    <a:pt x="312" y="110"/>
                    <a:pt x="303" y="107"/>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reeform 18">
            <a:extLst>
              <a:ext uri="{FF2B5EF4-FFF2-40B4-BE49-F238E27FC236}">
                <a16:creationId xmlns:a16="http://schemas.microsoft.com/office/drawing/2014/main" id="{4AF180B4-4B9F-4CC0-98C4-B85ACFE6AF6D}"/>
              </a:ext>
            </a:extLst>
          </p:cNvPr>
          <p:cNvSpPr>
            <a:spLocks/>
          </p:cNvSpPr>
          <p:nvPr/>
        </p:nvSpPr>
        <p:spPr bwMode="auto">
          <a:xfrm>
            <a:off x="4497225" y="3158530"/>
            <a:ext cx="184868" cy="342759"/>
          </a:xfrm>
          <a:custGeom>
            <a:avLst/>
            <a:gdLst>
              <a:gd name="T0" fmla="*/ 108 w 127"/>
              <a:gd name="T1" fmla="*/ 209 h 233"/>
              <a:gd name="T2" fmla="*/ 108 w 127"/>
              <a:gd name="T3" fmla="*/ 208 h 233"/>
              <a:gd name="T4" fmla="*/ 104 w 127"/>
              <a:gd name="T5" fmla="*/ 201 h 233"/>
              <a:gd name="T6" fmla="*/ 100 w 127"/>
              <a:gd name="T7" fmla="*/ 194 h 233"/>
              <a:gd name="T8" fmla="*/ 96 w 127"/>
              <a:gd name="T9" fmla="*/ 187 h 233"/>
              <a:gd name="T10" fmla="*/ 93 w 127"/>
              <a:gd name="T11" fmla="*/ 180 h 233"/>
              <a:gd name="T12" fmla="*/ 89 w 127"/>
              <a:gd name="T13" fmla="*/ 171 h 233"/>
              <a:gd name="T14" fmla="*/ 86 w 127"/>
              <a:gd name="T15" fmla="*/ 162 h 233"/>
              <a:gd name="T16" fmla="*/ 82 w 127"/>
              <a:gd name="T17" fmla="*/ 144 h 233"/>
              <a:gd name="T18" fmla="*/ 83 w 127"/>
              <a:gd name="T19" fmla="*/ 75 h 233"/>
              <a:gd name="T20" fmla="*/ 84 w 127"/>
              <a:gd name="T21" fmla="*/ 70 h 233"/>
              <a:gd name="T22" fmla="*/ 89 w 127"/>
              <a:gd name="T23" fmla="*/ 84 h 233"/>
              <a:gd name="T24" fmla="*/ 92 w 127"/>
              <a:gd name="T25" fmla="*/ 94 h 233"/>
              <a:gd name="T26" fmla="*/ 94 w 127"/>
              <a:gd name="T27" fmla="*/ 97 h 233"/>
              <a:gd name="T28" fmla="*/ 95 w 127"/>
              <a:gd name="T29" fmla="*/ 100 h 233"/>
              <a:gd name="T30" fmla="*/ 95 w 127"/>
              <a:gd name="T31" fmla="*/ 101 h 233"/>
              <a:gd name="T32" fmla="*/ 100 w 127"/>
              <a:gd name="T33" fmla="*/ 106 h 233"/>
              <a:gd name="T34" fmla="*/ 115 w 127"/>
              <a:gd name="T35" fmla="*/ 109 h 233"/>
              <a:gd name="T36" fmla="*/ 126 w 127"/>
              <a:gd name="T37" fmla="*/ 103 h 233"/>
              <a:gd name="T38" fmla="*/ 126 w 127"/>
              <a:gd name="T39" fmla="*/ 94 h 233"/>
              <a:gd name="T40" fmla="*/ 117 w 127"/>
              <a:gd name="T41" fmla="*/ 74 h 233"/>
              <a:gd name="T42" fmla="*/ 114 w 127"/>
              <a:gd name="T43" fmla="*/ 66 h 233"/>
              <a:gd name="T44" fmla="*/ 112 w 127"/>
              <a:gd name="T45" fmla="*/ 59 h 233"/>
              <a:gd name="T46" fmla="*/ 109 w 127"/>
              <a:gd name="T47" fmla="*/ 43 h 233"/>
              <a:gd name="T48" fmla="*/ 108 w 127"/>
              <a:gd name="T49" fmla="*/ 29 h 233"/>
              <a:gd name="T50" fmla="*/ 108 w 127"/>
              <a:gd name="T51" fmla="*/ 22 h 233"/>
              <a:gd name="T52" fmla="*/ 107 w 127"/>
              <a:gd name="T53" fmla="*/ 16 h 233"/>
              <a:gd name="T54" fmla="*/ 96 w 127"/>
              <a:gd name="T55" fmla="*/ 3 h 233"/>
              <a:gd name="T56" fmla="*/ 82 w 127"/>
              <a:gd name="T57" fmla="*/ 0 h 233"/>
              <a:gd name="T58" fmla="*/ 72 w 127"/>
              <a:gd name="T59" fmla="*/ 5 h 233"/>
              <a:gd name="T60" fmla="*/ 64 w 127"/>
              <a:gd name="T61" fmla="*/ 10 h 233"/>
              <a:gd name="T62" fmla="*/ 48 w 127"/>
              <a:gd name="T63" fmla="*/ 23 h 233"/>
              <a:gd name="T64" fmla="*/ 35 w 127"/>
              <a:gd name="T65" fmla="*/ 35 h 233"/>
              <a:gd name="T66" fmla="*/ 23 w 127"/>
              <a:gd name="T67" fmla="*/ 48 h 233"/>
              <a:gd name="T68" fmla="*/ 12 w 127"/>
              <a:gd name="T69" fmla="*/ 65 h 233"/>
              <a:gd name="T70" fmla="*/ 2 w 127"/>
              <a:gd name="T71" fmla="*/ 83 h 233"/>
              <a:gd name="T72" fmla="*/ 2 w 127"/>
              <a:gd name="T73" fmla="*/ 95 h 233"/>
              <a:gd name="T74" fmla="*/ 11 w 127"/>
              <a:gd name="T75" fmla="*/ 102 h 233"/>
              <a:gd name="T76" fmla="*/ 24 w 127"/>
              <a:gd name="T77" fmla="*/ 101 h 233"/>
              <a:gd name="T78" fmla="*/ 32 w 127"/>
              <a:gd name="T79" fmla="*/ 93 h 233"/>
              <a:gd name="T80" fmla="*/ 35 w 127"/>
              <a:gd name="T81" fmla="*/ 86 h 233"/>
              <a:gd name="T82" fmla="*/ 39 w 127"/>
              <a:gd name="T83" fmla="*/ 80 h 233"/>
              <a:gd name="T84" fmla="*/ 47 w 127"/>
              <a:gd name="T85" fmla="*/ 68 h 233"/>
              <a:gd name="T86" fmla="*/ 53 w 127"/>
              <a:gd name="T87" fmla="*/ 60 h 233"/>
              <a:gd name="T88" fmla="*/ 50 w 127"/>
              <a:gd name="T89" fmla="*/ 78 h 233"/>
              <a:gd name="T90" fmla="*/ 49 w 127"/>
              <a:gd name="T91" fmla="*/ 87 h 233"/>
              <a:gd name="T92" fmla="*/ 48 w 127"/>
              <a:gd name="T93" fmla="*/ 95 h 233"/>
              <a:gd name="T94" fmla="*/ 58 w 127"/>
              <a:gd name="T95" fmla="*/ 177 h 233"/>
              <a:gd name="T96" fmla="*/ 62 w 127"/>
              <a:gd name="T97" fmla="*/ 190 h 233"/>
              <a:gd name="T98" fmla="*/ 68 w 127"/>
              <a:gd name="T99" fmla="*/ 203 h 233"/>
              <a:gd name="T100" fmla="*/ 75 w 127"/>
              <a:gd name="T101" fmla="*/ 215 h 233"/>
              <a:gd name="T102" fmla="*/ 82 w 127"/>
              <a:gd name="T103" fmla="*/ 227 h 233"/>
              <a:gd name="T104" fmla="*/ 103 w 127"/>
              <a:gd name="T105" fmla="*/ 228 h 233"/>
              <a:gd name="T106" fmla="*/ 108 w 127"/>
              <a:gd name="T107" fmla="*/ 20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08" y="209"/>
                </a:moveTo>
                <a:cubicBezTo>
                  <a:pt x="108" y="208"/>
                  <a:pt x="108" y="208"/>
                  <a:pt x="108" y="208"/>
                </a:cubicBezTo>
                <a:cubicBezTo>
                  <a:pt x="106" y="206"/>
                  <a:pt x="105" y="203"/>
                  <a:pt x="104" y="201"/>
                </a:cubicBezTo>
                <a:cubicBezTo>
                  <a:pt x="100" y="194"/>
                  <a:pt x="100" y="194"/>
                  <a:pt x="100" y="194"/>
                </a:cubicBezTo>
                <a:cubicBezTo>
                  <a:pt x="98" y="192"/>
                  <a:pt x="97" y="190"/>
                  <a:pt x="96" y="187"/>
                </a:cubicBezTo>
                <a:cubicBezTo>
                  <a:pt x="93" y="180"/>
                  <a:pt x="93" y="180"/>
                  <a:pt x="93" y="180"/>
                </a:cubicBezTo>
                <a:cubicBezTo>
                  <a:pt x="91" y="177"/>
                  <a:pt x="91" y="174"/>
                  <a:pt x="89" y="171"/>
                </a:cubicBezTo>
                <a:cubicBezTo>
                  <a:pt x="88" y="168"/>
                  <a:pt x="87" y="166"/>
                  <a:pt x="86" y="162"/>
                </a:cubicBezTo>
                <a:cubicBezTo>
                  <a:pt x="85" y="156"/>
                  <a:pt x="83" y="150"/>
                  <a:pt x="82" y="144"/>
                </a:cubicBezTo>
                <a:cubicBezTo>
                  <a:pt x="78" y="121"/>
                  <a:pt x="79" y="98"/>
                  <a:pt x="83" y="75"/>
                </a:cubicBezTo>
                <a:cubicBezTo>
                  <a:pt x="84" y="70"/>
                  <a:pt x="84" y="70"/>
                  <a:pt x="84" y="70"/>
                </a:cubicBezTo>
                <a:cubicBezTo>
                  <a:pt x="85" y="74"/>
                  <a:pt x="87" y="79"/>
                  <a:pt x="89" y="84"/>
                </a:cubicBezTo>
                <a:cubicBezTo>
                  <a:pt x="90" y="87"/>
                  <a:pt x="91" y="91"/>
                  <a:pt x="92" y="94"/>
                </a:cubicBezTo>
                <a:cubicBezTo>
                  <a:pt x="93" y="95"/>
                  <a:pt x="93" y="96"/>
                  <a:pt x="94" y="97"/>
                </a:cubicBezTo>
                <a:cubicBezTo>
                  <a:pt x="95" y="100"/>
                  <a:pt x="95" y="100"/>
                  <a:pt x="95" y="100"/>
                </a:cubicBezTo>
                <a:cubicBezTo>
                  <a:pt x="95" y="100"/>
                  <a:pt x="95" y="101"/>
                  <a:pt x="95" y="101"/>
                </a:cubicBezTo>
                <a:cubicBezTo>
                  <a:pt x="97" y="104"/>
                  <a:pt x="97" y="104"/>
                  <a:pt x="100" y="106"/>
                </a:cubicBezTo>
                <a:cubicBezTo>
                  <a:pt x="103" y="109"/>
                  <a:pt x="110" y="110"/>
                  <a:pt x="115" y="109"/>
                </a:cubicBezTo>
                <a:cubicBezTo>
                  <a:pt x="121" y="108"/>
                  <a:pt x="124" y="106"/>
                  <a:pt x="126" y="103"/>
                </a:cubicBezTo>
                <a:cubicBezTo>
                  <a:pt x="127" y="101"/>
                  <a:pt x="127" y="98"/>
                  <a:pt x="126" y="94"/>
                </a:cubicBezTo>
                <a:cubicBezTo>
                  <a:pt x="124" y="87"/>
                  <a:pt x="118" y="79"/>
                  <a:pt x="117" y="74"/>
                </a:cubicBezTo>
                <a:cubicBezTo>
                  <a:pt x="114" y="66"/>
                  <a:pt x="114" y="66"/>
                  <a:pt x="114" y="66"/>
                </a:cubicBezTo>
                <a:cubicBezTo>
                  <a:pt x="112" y="59"/>
                  <a:pt x="112" y="59"/>
                  <a:pt x="112" y="59"/>
                </a:cubicBezTo>
                <a:cubicBezTo>
                  <a:pt x="111" y="53"/>
                  <a:pt x="110" y="48"/>
                  <a:pt x="109" y="43"/>
                </a:cubicBezTo>
                <a:cubicBezTo>
                  <a:pt x="109" y="38"/>
                  <a:pt x="109" y="33"/>
                  <a:pt x="108" y="29"/>
                </a:cubicBezTo>
                <a:cubicBezTo>
                  <a:pt x="108" y="27"/>
                  <a:pt x="108" y="25"/>
                  <a:pt x="108" y="22"/>
                </a:cubicBezTo>
                <a:cubicBezTo>
                  <a:pt x="108" y="20"/>
                  <a:pt x="107" y="18"/>
                  <a:pt x="107" y="16"/>
                </a:cubicBezTo>
                <a:cubicBezTo>
                  <a:pt x="105" y="11"/>
                  <a:pt x="102" y="7"/>
                  <a:pt x="96" y="3"/>
                </a:cubicBezTo>
                <a:cubicBezTo>
                  <a:pt x="92" y="0"/>
                  <a:pt x="87" y="0"/>
                  <a:pt x="82" y="0"/>
                </a:cubicBezTo>
                <a:cubicBezTo>
                  <a:pt x="79" y="1"/>
                  <a:pt x="75" y="3"/>
                  <a:pt x="72" y="5"/>
                </a:cubicBezTo>
                <a:cubicBezTo>
                  <a:pt x="69" y="6"/>
                  <a:pt x="67" y="8"/>
                  <a:pt x="64" y="10"/>
                </a:cubicBezTo>
                <a:cubicBezTo>
                  <a:pt x="58" y="14"/>
                  <a:pt x="53" y="18"/>
                  <a:pt x="48" y="23"/>
                </a:cubicBezTo>
                <a:cubicBezTo>
                  <a:pt x="43" y="27"/>
                  <a:pt x="39" y="31"/>
                  <a:pt x="35" y="35"/>
                </a:cubicBezTo>
                <a:cubicBezTo>
                  <a:pt x="31" y="39"/>
                  <a:pt x="27" y="43"/>
                  <a:pt x="23" y="48"/>
                </a:cubicBezTo>
                <a:cubicBezTo>
                  <a:pt x="19" y="53"/>
                  <a:pt x="16" y="59"/>
                  <a:pt x="12" y="65"/>
                </a:cubicBezTo>
                <a:cubicBezTo>
                  <a:pt x="8" y="71"/>
                  <a:pt x="5" y="77"/>
                  <a:pt x="2" y="83"/>
                </a:cubicBezTo>
                <a:cubicBezTo>
                  <a:pt x="0" y="86"/>
                  <a:pt x="1" y="91"/>
                  <a:pt x="2" y="95"/>
                </a:cubicBezTo>
                <a:cubicBezTo>
                  <a:pt x="4" y="98"/>
                  <a:pt x="8" y="101"/>
                  <a:pt x="11" y="102"/>
                </a:cubicBezTo>
                <a:cubicBezTo>
                  <a:pt x="16" y="103"/>
                  <a:pt x="20" y="103"/>
                  <a:pt x="24" y="101"/>
                </a:cubicBezTo>
                <a:cubicBezTo>
                  <a:pt x="28" y="99"/>
                  <a:pt x="30" y="96"/>
                  <a:pt x="32" y="93"/>
                </a:cubicBezTo>
                <a:cubicBezTo>
                  <a:pt x="33" y="91"/>
                  <a:pt x="34" y="89"/>
                  <a:pt x="35" y="86"/>
                </a:cubicBezTo>
                <a:cubicBezTo>
                  <a:pt x="39" y="80"/>
                  <a:pt x="39" y="80"/>
                  <a:pt x="39" y="80"/>
                </a:cubicBezTo>
                <a:cubicBezTo>
                  <a:pt x="42" y="76"/>
                  <a:pt x="44" y="72"/>
                  <a:pt x="47" y="68"/>
                </a:cubicBezTo>
                <a:cubicBezTo>
                  <a:pt x="49" y="65"/>
                  <a:pt x="51" y="63"/>
                  <a:pt x="53" y="60"/>
                </a:cubicBezTo>
                <a:cubicBezTo>
                  <a:pt x="52" y="66"/>
                  <a:pt x="51" y="72"/>
                  <a:pt x="50" y="78"/>
                </a:cubicBezTo>
                <a:cubicBezTo>
                  <a:pt x="49" y="87"/>
                  <a:pt x="49" y="87"/>
                  <a:pt x="49" y="87"/>
                </a:cubicBezTo>
                <a:cubicBezTo>
                  <a:pt x="49" y="89"/>
                  <a:pt x="48" y="92"/>
                  <a:pt x="48" y="95"/>
                </a:cubicBezTo>
                <a:cubicBezTo>
                  <a:pt x="46" y="123"/>
                  <a:pt x="48" y="151"/>
                  <a:pt x="58" y="177"/>
                </a:cubicBezTo>
                <a:cubicBezTo>
                  <a:pt x="62" y="190"/>
                  <a:pt x="62" y="190"/>
                  <a:pt x="62" y="190"/>
                </a:cubicBezTo>
                <a:cubicBezTo>
                  <a:pt x="68" y="203"/>
                  <a:pt x="68" y="203"/>
                  <a:pt x="68" y="203"/>
                </a:cubicBezTo>
                <a:cubicBezTo>
                  <a:pt x="70" y="207"/>
                  <a:pt x="73" y="211"/>
                  <a:pt x="75" y="215"/>
                </a:cubicBezTo>
                <a:cubicBezTo>
                  <a:pt x="77" y="219"/>
                  <a:pt x="80" y="223"/>
                  <a:pt x="82" y="227"/>
                </a:cubicBezTo>
                <a:cubicBezTo>
                  <a:pt x="87" y="233"/>
                  <a:pt x="96" y="233"/>
                  <a:pt x="103" y="228"/>
                </a:cubicBezTo>
                <a:cubicBezTo>
                  <a:pt x="110" y="221"/>
                  <a:pt x="111" y="214"/>
                  <a:pt x="108" y="209"/>
                </a:cubicBezTo>
              </a:path>
            </a:pathLst>
          </a:custGeom>
          <a:solidFill>
            <a:srgbClr val="DE5454"/>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61" name="Group 1060">
            <a:extLst>
              <a:ext uri="{FF2B5EF4-FFF2-40B4-BE49-F238E27FC236}">
                <a16:creationId xmlns:a16="http://schemas.microsoft.com/office/drawing/2014/main" id="{B5C0F3E7-CD1C-44CE-929F-5A7D5A81D7B9}"/>
              </a:ext>
            </a:extLst>
          </p:cNvPr>
          <p:cNvGrpSpPr/>
          <p:nvPr/>
        </p:nvGrpSpPr>
        <p:grpSpPr>
          <a:xfrm>
            <a:off x="3389610" y="3145656"/>
            <a:ext cx="1101240" cy="2000227"/>
            <a:chOff x="3430588" y="3194050"/>
            <a:chExt cx="1096962" cy="1973263"/>
          </a:xfrm>
          <a:effectLst>
            <a:outerShdw blurRad="63500" sx="102000" sy="102000" algn="ctr" rotWithShape="0">
              <a:prstClr val="black">
                <a:alpha val="40000"/>
              </a:prstClr>
            </a:outerShdw>
          </a:effectLst>
        </p:grpSpPr>
        <p:sp>
          <p:nvSpPr>
            <p:cNvPr id="14" name="Freeform 22">
              <a:extLst>
                <a:ext uri="{FF2B5EF4-FFF2-40B4-BE49-F238E27FC236}">
                  <a16:creationId xmlns:a16="http://schemas.microsoft.com/office/drawing/2014/main" id="{30CC440D-DB76-4E1E-B62B-D08B955BE42D}"/>
                </a:ext>
              </a:extLst>
            </p:cNvPr>
            <p:cNvSpPr>
              <a:spLocks/>
            </p:cNvSpPr>
            <p:nvPr/>
          </p:nvSpPr>
          <p:spPr bwMode="auto">
            <a:xfrm>
              <a:off x="4302125" y="3194050"/>
              <a:ext cx="225425" cy="200025"/>
            </a:xfrm>
            <a:custGeom>
              <a:avLst/>
              <a:gdLst>
                <a:gd name="T0" fmla="*/ 5 w 156"/>
                <a:gd name="T1" fmla="*/ 111 h 138"/>
                <a:gd name="T2" fmla="*/ 6 w 156"/>
                <a:gd name="T3" fmla="*/ 111 h 138"/>
                <a:gd name="T4" fmla="*/ 21 w 156"/>
                <a:gd name="T5" fmla="*/ 97 h 138"/>
                <a:gd name="T6" fmla="*/ 36 w 156"/>
                <a:gd name="T7" fmla="*/ 83 h 138"/>
                <a:gd name="T8" fmla="*/ 66 w 156"/>
                <a:gd name="T9" fmla="*/ 57 h 138"/>
                <a:gd name="T10" fmla="*/ 97 w 156"/>
                <a:gd name="T11" fmla="*/ 30 h 138"/>
                <a:gd name="T12" fmla="*/ 128 w 156"/>
                <a:gd name="T13" fmla="*/ 5 h 138"/>
                <a:gd name="T14" fmla="*/ 139 w 156"/>
                <a:gd name="T15" fmla="*/ 0 h 138"/>
                <a:gd name="T16" fmla="*/ 150 w 156"/>
                <a:gd name="T17" fmla="*/ 6 h 138"/>
                <a:gd name="T18" fmla="*/ 149 w 156"/>
                <a:gd name="T19" fmla="*/ 28 h 138"/>
                <a:gd name="T20" fmla="*/ 119 w 156"/>
                <a:gd name="T21" fmla="*/ 54 h 138"/>
                <a:gd name="T22" fmla="*/ 104 w 156"/>
                <a:gd name="T23" fmla="*/ 66 h 138"/>
                <a:gd name="T24" fmla="*/ 96 w 156"/>
                <a:gd name="T25" fmla="*/ 73 h 138"/>
                <a:gd name="T26" fmla="*/ 89 w 156"/>
                <a:gd name="T27" fmla="*/ 79 h 138"/>
                <a:gd name="T28" fmla="*/ 59 w 156"/>
                <a:gd name="T29" fmla="*/ 105 h 138"/>
                <a:gd name="T30" fmla="*/ 44 w 156"/>
                <a:gd name="T31" fmla="*/ 119 h 138"/>
                <a:gd name="T32" fmla="*/ 30 w 156"/>
                <a:gd name="T33" fmla="*/ 133 h 138"/>
                <a:gd name="T34" fmla="*/ 18 w 156"/>
                <a:gd name="T35" fmla="*/ 138 h 138"/>
                <a:gd name="T36" fmla="*/ 7 w 156"/>
                <a:gd name="T37" fmla="*/ 133 h 138"/>
                <a:gd name="T38" fmla="*/ 5 w 156"/>
                <a:gd name="T39" fmla="*/ 1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38">
                  <a:moveTo>
                    <a:pt x="5" y="111"/>
                  </a:moveTo>
                  <a:cubicBezTo>
                    <a:pt x="6" y="111"/>
                    <a:pt x="6" y="111"/>
                    <a:pt x="6" y="111"/>
                  </a:cubicBezTo>
                  <a:cubicBezTo>
                    <a:pt x="21" y="97"/>
                    <a:pt x="21" y="97"/>
                    <a:pt x="21" y="97"/>
                  </a:cubicBezTo>
                  <a:cubicBezTo>
                    <a:pt x="26" y="92"/>
                    <a:pt x="31" y="87"/>
                    <a:pt x="36" y="83"/>
                  </a:cubicBezTo>
                  <a:cubicBezTo>
                    <a:pt x="46" y="74"/>
                    <a:pt x="56" y="66"/>
                    <a:pt x="66" y="57"/>
                  </a:cubicBezTo>
                  <a:cubicBezTo>
                    <a:pt x="76" y="48"/>
                    <a:pt x="87" y="39"/>
                    <a:pt x="97" y="30"/>
                  </a:cubicBezTo>
                  <a:cubicBezTo>
                    <a:pt x="107" y="22"/>
                    <a:pt x="117" y="13"/>
                    <a:pt x="128" y="5"/>
                  </a:cubicBezTo>
                  <a:cubicBezTo>
                    <a:pt x="131" y="2"/>
                    <a:pt x="135" y="0"/>
                    <a:pt x="139" y="0"/>
                  </a:cubicBezTo>
                  <a:cubicBezTo>
                    <a:pt x="143" y="1"/>
                    <a:pt x="147" y="2"/>
                    <a:pt x="150" y="6"/>
                  </a:cubicBezTo>
                  <a:cubicBezTo>
                    <a:pt x="156" y="12"/>
                    <a:pt x="156" y="23"/>
                    <a:pt x="149" y="28"/>
                  </a:cubicBezTo>
                  <a:cubicBezTo>
                    <a:pt x="139" y="37"/>
                    <a:pt x="129" y="45"/>
                    <a:pt x="119" y="54"/>
                  </a:cubicBezTo>
                  <a:cubicBezTo>
                    <a:pt x="104" y="66"/>
                    <a:pt x="104" y="66"/>
                    <a:pt x="104" y="66"/>
                  </a:cubicBezTo>
                  <a:cubicBezTo>
                    <a:pt x="96" y="73"/>
                    <a:pt x="96" y="73"/>
                    <a:pt x="96" y="73"/>
                  </a:cubicBezTo>
                  <a:cubicBezTo>
                    <a:pt x="89" y="79"/>
                    <a:pt x="89" y="79"/>
                    <a:pt x="89" y="79"/>
                  </a:cubicBezTo>
                  <a:cubicBezTo>
                    <a:pt x="79" y="88"/>
                    <a:pt x="69" y="97"/>
                    <a:pt x="59" y="105"/>
                  </a:cubicBezTo>
                  <a:cubicBezTo>
                    <a:pt x="54" y="110"/>
                    <a:pt x="49" y="114"/>
                    <a:pt x="44" y="119"/>
                  </a:cubicBezTo>
                  <a:cubicBezTo>
                    <a:pt x="39" y="124"/>
                    <a:pt x="34" y="128"/>
                    <a:pt x="30" y="133"/>
                  </a:cubicBezTo>
                  <a:cubicBezTo>
                    <a:pt x="26" y="135"/>
                    <a:pt x="23" y="137"/>
                    <a:pt x="18" y="138"/>
                  </a:cubicBezTo>
                  <a:cubicBezTo>
                    <a:pt x="14" y="138"/>
                    <a:pt x="10" y="136"/>
                    <a:pt x="7" y="133"/>
                  </a:cubicBezTo>
                  <a:cubicBezTo>
                    <a:pt x="1" y="128"/>
                    <a:pt x="0" y="118"/>
                    <a:pt x="5" y="11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3">
              <a:extLst>
                <a:ext uri="{FF2B5EF4-FFF2-40B4-BE49-F238E27FC236}">
                  <a16:creationId xmlns:a16="http://schemas.microsoft.com/office/drawing/2014/main" id="{05C963B0-C8B4-444B-9647-40D9F171F0D5}"/>
                </a:ext>
              </a:extLst>
            </p:cNvPr>
            <p:cNvSpPr>
              <a:spLocks/>
            </p:cNvSpPr>
            <p:nvPr/>
          </p:nvSpPr>
          <p:spPr bwMode="auto">
            <a:xfrm>
              <a:off x="4164013" y="3321050"/>
              <a:ext cx="215900" cy="214313"/>
            </a:xfrm>
            <a:custGeom>
              <a:avLst/>
              <a:gdLst>
                <a:gd name="T0" fmla="*/ 5 w 149"/>
                <a:gd name="T1" fmla="*/ 121 h 147"/>
                <a:gd name="T2" fmla="*/ 6 w 149"/>
                <a:gd name="T3" fmla="*/ 120 h 147"/>
                <a:gd name="T4" fmla="*/ 19 w 149"/>
                <a:gd name="T5" fmla="*/ 106 h 147"/>
                <a:gd name="T6" fmla="*/ 33 w 149"/>
                <a:gd name="T7" fmla="*/ 91 h 147"/>
                <a:gd name="T8" fmla="*/ 47 w 149"/>
                <a:gd name="T9" fmla="*/ 76 h 147"/>
                <a:gd name="T10" fmla="*/ 54 w 149"/>
                <a:gd name="T11" fmla="*/ 69 h 147"/>
                <a:gd name="T12" fmla="*/ 61 w 149"/>
                <a:gd name="T13" fmla="*/ 62 h 147"/>
                <a:gd name="T14" fmla="*/ 90 w 149"/>
                <a:gd name="T15" fmla="*/ 33 h 147"/>
                <a:gd name="T16" fmla="*/ 119 w 149"/>
                <a:gd name="T17" fmla="*/ 6 h 147"/>
                <a:gd name="T18" fmla="*/ 130 w 149"/>
                <a:gd name="T19" fmla="*/ 1 h 147"/>
                <a:gd name="T20" fmla="*/ 142 w 149"/>
                <a:gd name="T21" fmla="*/ 5 h 147"/>
                <a:gd name="T22" fmla="*/ 142 w 149"/>
                <a:gd name="T23" fmla="*/ 28 h 147"/>
                <a:gd name="T24" fmla="*/ 113 w 149"/>
                <a:gd name="T25" fmla="*/ 55 h 147"/>
                <a:gd name="T26" fmla="*/ 86 w 149"/>
                <a:gd name="T27" fmla="*/ 83 h 147"/>
                <a:gd name="T28" fmla="*/ 58 w 149"/>
                <a:gd name="T29" fmla="*/ 111 h 147"/>
                <a:gd name="T30" fmla="*/ 44 w 149"/>
                <a:gd name="T31" fmla="*/ 126 h 147"/>
                <a:gd name="T32" fmla="*/ 31 w 149"/>
                <a:gd name="T33" fmla="*/ 140 h 147"/>
                <a:gd name="T34" fmla="*/ 20 w 149"/>
                <a:gd name="T35" fmla="*/ 146 h 147"/>
                <a:gd name="T36" fmla="*/ 8 w 149"/>
                <a:gd name="T37" fmla="*/ 143 h 147"/>
                <a:gd name="T38" fmla="*/ 5 w 149"/>
                <a:gd name="T39" fmla="*/ 12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7">
                  <a:moveTo>
                    <a:pt x="5" y="121"/>
                  </a:moveTo>
                  <a:cubicBezTo>
                    <a:pt x="6" y="120"/>
                    <a:pt x="6" y="120"/>
                    <a:pt x="6" y="120"/>
                  </a:cubicBezTo>
                  <a:cubicBezTo>
                    <a:pt x="10" y="115"/>
                    <a:pt x="15" y="110"/>
                    <a:pt x="19" y="106"/>
                  </a:cubicBezTo>
                  <a:cubicBezTo>
                    <a:pt x="24" y="101"/>
                    <a:pt x="29" y="95"/>
                    <a:pt x="33" y="91"/>
                  </a:cubicBezTo>
                  <a:cubicBezTo>
                    <a:pt x="47" y="76"/>
                    <a:pt x="47" y="76"/>
                    <a:pt x="47" y="76"/>
                  </a:cubicBezTo>
                  <a:cubicBezTo>
                    <a:pt x="54" y="69"/>
                    <a:pt x="54" y="69"/>
                    <a:pt x="54" y="69"/>
                  </a:cubicBezTo>
                  <a:cubicBezTo>
                    <a:pt x="61" y="62"/>
                    <a:pt x="61" y="62"/>
                    <a:pt x="61" y="62"/>
                  </a:cubicBezTo>
                  <a:cubicBezTo>
                    <a:pt x="90" y="33"/>
                    <a:pt x="90" y="33"/>
                    <a:pt x="90" y="33"/>
                  </a:cubicBezTo>
                  <a:cubicBezTo>
                    <a:pt x="100" y="24"/>
                    <a:pt x="109" y="15"/>
                    <a:pt x="119" y="6"/>
                  </a:cubicBezTo>
                  <a:cubicBezTo>
                    <a:pt x="122" y="3"/>
                    <a:pt x="126" y="1"/>
                    <a:pt x="130" y="1"/>
                  </a:cubicBezTo>
                  <a:cubicBezTo>
                    <a:pt x="135" y="0"/>
                    <a:pt x="139" y="2"/>
                    <a:pt x="142" y="5"/>
                  </a:cubicBezTo>
                  <a:cubicBezTo>
                    <a:pt x="148" y="11"/>
                    <a:pt x="149" y="22"/>
                    <a:pt x="142" y="28"/>
                  </a:cubicBezTo>
                  <a:cubicBezTo>
                    <a:pt x="113" y="55"/>
                    <a:pt x="113" y="55"/>
                    <a:pt x="113" y="55"/>
                  </a:cubicBezTo>
                  <a:cubicBezTo>
                    <a:pt x="86" y="83"/>
                    <a:pt x="86" y="83"/>
                    <a:pt x="86" y="83"/>
                  </a:cubicBezTo>
                  <a:cubicBezTo>
                    <a:pt x="76" y="92"/>
                    <a:pt x="67" y="102"/>
                    <a:pt x="58" y="111"/>
                  </a:cubicBezTo>
                  <a:cubicBezTo>
                    <a:pt x="53" y="116"/>
                    <a:pt x="49" y="121"/>
                    <a:pt x="44" y="126"/>
                  </a:cubicBezTo>
                  <a:cubicBezTo>
                    <a:pt x="39" y="131"/>
                    <a:pt x="35" y="135"/>
                    <a:pt x="31" y="140"/>
                  </a:cubicBezTo>
                  <a:cubicBezTo>
                    <a:pt x="28" y="144"/>
                    <a:pt x="24" y="146"/>
                    <a:pt x="20" y="146"/>
                  </a:cubicBezTo>
                  <a:cubicBezTo>
                    <a:pt x="16" y="147"/>
                    <a:pt x="11" y="146"/>
                    <a:pt x="8" y="143"/>
                  </a:cubicBezTo>
                  <a:cubicBezTo>
                    <a:pt x="2" y="138"/>
                    <a:pt x="0" y="128"/>
                    <a:pt x="5" y="12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4">
              <a:extLst>
                <a:ext uri="{FF2B5EF4-FFF2-40B4-BE49-F238E27FC236}">
                  <a16:creationId xmlns:a16="http://schemas.microsoft.com/office/drawing/2014/main" id="{823D8195-2FEC-4144-BDC2-43A89C5DBDC8}"/>
                </a:ext>
              </a:extLst>
            </p:cNvPr>
            <p:cNvSpPr>
              <a:spLocks/>
            </p:cNvSpPr>
            <p:nvPr/>
          </p:nvSpPr>
          <p:spPr bwMode="auto">
            <a:xfrm>
              <a:off x="4037013" y="3460750"/>
              <a:ext cx="203200" cy="225425"/>
            </a:xfrm>
            <a:custGeom>
              <a:avLst/>
              <a:gdLst>
                <a:gd name="T0" fmla="*/ 5 w 141"/>
                <a:gd name="T1" fmla="*/ 130 h 155"/>
                <a:gd name="T2" fmla="*/ 5 w 141"/>
                <a:gd name="T3" fmla="*/ 129 h 155"/>
                <a:gd name="T4" fmla="*/ 18 w 141"/>
                <a:gd name="T5" fmla="*/ 113 h 155"/>
                <a:gd name="T6" fmla="*/ 31 w 141"/>
                <a:gd name="T7" fmla="*/ 97 h 155"/>
                <a:gd name="T8" fmla="*/ 57 w 141"/>
                <a:gd name="T9" fmla="*/ 67 h 155"/>
                <a:gd name="T10" fmla="*/ 70 w 141"/>
                <a:gd name="T11" fmla="*/ 51 h 155"/>
                <a:gd name="T12" fmla="*/ 83 w 141"/>
                <a:gd name="T13" fmla="*/ 36 h 155"/>
                <a:gd name="T14" fmla="*/ 110 w 141"/>
                <a:gd name="T15" fmla="*/ 6 h 155"/>
                <a:gd name="T16" fmla="*/ 121 w 141"/>
                <a:gd name="T17" fmla="*/ 0 h 155"/>
                <a:gd name="T18" fmla="*/ 133 w 141"/>
                <a:gd name="T19" fmla="*/ 4 h 155"/>
                <a:gd name="T20" fmla="*/ 135 w 141"/>
                <a:gd name="T21" fmla="*/ 26 h 155"/>
                <a:gd name="T22" fmla="*/ 108 w 141"/>
                <a:gd name="T23" fmla="*/ 56 h 155"/>
                <a:gd name="T24" fmla="*/ 95 w 141"/>
                <a:gd name="T25" fmla="*/ 71 h 155"/>
                <a:gd name="T26" fmla="*/ 83 w 141"/>
                <a:gd name="T27" fmla="*/ 86 h 155"/>
                <a:gd name="T28" fmla="*/ 70 w 141"/>
                <a:gd name="T29" fmla="*/ 101 h 155"/>
                <a:gd name="T30" fmla="*/ 57 w 141"/>
                <a:gd name="T31" fmla="*/ 116 h 155"/>
                <a:gd name="T32" fmla="*/ 45 w 141"/>
                <a:gd name="T33" fmla="*/ 132 h 155"/>
                <a:gd name="T34" fmla="*/ 32 w 141"/>
                <a:gd name="T35" fmla="*/ 147 h 155"/>
                <a:gd name="T36" fmla="*/ 22 w 141"/>
                <a:gd name="T37" fmla="*/ 154 h 155"/>
                <a:gd name="T38" fmla="*/ 10 w 141"/>
                <a:gd name="T39" fmla="*/ 151 h 155"/>
                <a:gd name="T40" fmla="*/ 5 w 141"/>
                <a:gd name="T41" fmla="*/ 13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 h="155">
                  <a:moveTo>
                    <a:pt x="5" y="130"/>
                  </a:moveTo>
                  <a:cubicBezTo>
                    <a:pt x="5" y="129"/>
                    <a:pt x="5" y="129"/>
                    <a:pt x="5" y="129"/>
                  </a:cubicBezTo>
                  <a:cubicBezTo>
                    <a:pt x="10" y="124"/>
                    <a:pt x="14" y="119"/>
                    <a:pt x="18" y="113"/>
                  </a:cubicBezTo>
                  <a:cubicBezTo>
                    <a:pt x="23" y="108"/>
                    <a:pt x="27" y="102"/>
                    <a:pt x="31" y="97"/>
                  </a:cubicBezTo>
                  <a:cubicBezTo>
                    <a:pt x="39" y="87"/>
                    <a:pt x="48" y="77"/>
                    <a:pt x="57" y="67"/>
                  </a:cubicBezTo>
                  <a:cubicBezTo>
                    <a:pt x="70" y="51"/>
                    <a:pt x="70" y="51"/>
                    <a:pt x="70" y="51"/>
                  </a:cubicBezTo>
                  <a:cubicBezTo>
                    <a:pt x="74" y="46"/>
                    <a:pt x="79" y="41"/>
                    <a:pt x="83" y="36"/>
                  </a:cubicBezTo>
                  <a:cubicBezTo>
                    <a:pt x="92" y="26"/>
                    <a:pt x="101" y="16"/>
                    <a:pt x="110" y="6"/>
                  </a:cubicBezTo>
                  <a:cubicBezTo>
                    <a:pt x="113" y="3"/>
                    <a:pt x="117" y="1"/>
                    <a:pt x="121" y="0"/>
                  </a:cubicBezTo>
                  <a:cubicBezTo>
                    <a:pt x="125" y="0"/>
                    <a:pt x="130" y="1"/>
                    <a:pt x="133" y="4"/>
                  </a:cubicBezTo>
                  <a:cubicBezTo>
                    <a:pt x="139" y="9"/>
                    <a:pt x="141" y="20"/>
                    <a:pt x="135" y="26"/>
                  </a:cubicBezTo>
                  <a:cubicBezTo>
                    <a:pt x="126" y="36"/>
                    <a:pt x="117" y="46"/>
                    <a:pt x="108" y="56"/>
                  </a:cubicBezTo>
                  <a:cubicBezTo>
                    <a:pt x="95" y="71"/>
                    <a:pt x="95" y="71"/>
                    <a:pt x="95" y="71"/>
                  </a:cubicBezTo>
                  <a:cubicBezTo>
                    <a:pt x="83" y="86"/>
                    <a:pt x="83" y="86"/>
                    <a:pt x="83" y="86"/>
                  </a:cubicBezTo>
                  <a:cubicBezTo>
                    <a:pt x="70" y="101"/>
                    <a:pt x="70" y="101"/>
                    <a:pt x="70" y="101"/>
                  </a:cubicBezTo>
                  <a:cubicBezTo>
                    <a:pt x="66" y="106"/>
                    <a:pt x="61" y="111"/>
                    <a:pt x="57" y="116"/>
                  </a:cubicBezTo>
                  <a:cubicBezTo>
                    <a:pt x="53" y="121"/>
                    <a:pt x="49" y="126"/>
                    <a:pt x="45" y="132"/>
                  </a:cubicBezTo>
                  <a:cubicBezTo>
                    <a:pt x="40" y="137"/>
                    <a:pt x="36" y="142"/>
                    <a:pt x="32" y="147"/>
                  </a:cubicBezTo>
                  <a:cubicBezTo>
                    <a:pt x="29" y="150"/>
                    <a:pt x="26" y="153"/>
                    <a:pt x="22" y="154"/>
                  </a:cubicBezTo>
                  <a:cubicBezTo>
                    <a:pt x="18" y="155"/>
                    <a:pt x="13" y="154"/>
                    <a:pt x="10" y="151"/>
                  </a:cubicBezTo>
                  <a:cubicBezTo>
                    <a:pt x="3" y="147"/>
                    <a:pt x="0" y="137"/>
                    <a:pt x="5" y="130"/>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5">
              <a:extLst>
                <a:ext uri="{FF2B5EF4-FFF2-40B4-BE49-F238E27FC236}">
                  <a16:creationId xmlns:a16="http://schemas.microsoft.com/office/drawing/2014/main" id="{4B553537-79E2-460E-805C-6ECF6A680BEA}"/>
                </a:ext>
              </a:extLst>
            </p:cNvPr>
            <p:cNvSpPr>
              <a:spLocks/>
            </p:cNvSpPr>
            <p:nvPr/>
          </p:nvSpPr>
          <p:spPr bwMode="auto">
            <a:xfrm>
              <a:off x="3921125" y="3609975"/>
              <a:ext cx="190500" cy="236538"/>
            </a:xfrm>
            <a:custGeom>
              <a:avLst/>
              <a:gdLst>
                <a:gd name="T0" fmla="*/ 4 w 131"/>
                <a:gd name="T1" fmla="*/ 139 h 163"/>
                <a:gd name="T2" fmla="*/ 5 w 131"/>
                <a:gd name="T3" fmla="*/ 138 h 163"/>
                <a:gd name="T4" fmla="*/ 16 w 131"/>
                <a:gd name="T5" fmla="*/ 121 h 163"/>
                <a:gd name="T6" fmla="*/ 28 w 131"/>
                <a:gd name="T7" fmla="*/ 104 h 163"/>
                <a:gd name="T8" fmla="*/ 51 w 131"/>
                <a:gd name="T9" fmla="*/ 72 h 163"/>
                <a:gd name="T10" fmla="*/ 75 w 131"/>
                <a:gd name="T11" fmla="*/ 39 h 163"/>
                <a:gd name="T12" fmla="*/ 87 w 131"/>
                <a:gd name="T13" fmla="*/ 23 h 163"/>
                <a:gd name="T14" fmla="*/ 100 w 131"/>
                <a:gd name="T15" fmla="*/ 8 h 163"/>
                <a:gd name="T16" fmla="*/ 110 w 131"/>
                <a:gd name="T17" fmla="*/ 1 h 163"/>
                <a:gd name="T18" fmla="*/ 122 w 131"/>
                <a:gd name="T19" fmla="*/ 4 h 163"/>
                <a:gd name="T20" fmla="*/ 126 w 131"/>
                <a:gd name="T21" fmla="*/ 26 h 163"/>
                <a:gd name="T22" fmla="*/ 102 w 131"/>
                <a:gd name="T23" fmla="*/ 57 h 163"/>
                <a:gd name="T24" fmla="*/ 78 w 131"/>
                <a:gd name="T25" fmla="*/ 89 h 163"/>
                <a:gd name="T26" fmla="*/ 55 w 131"/>
                <a:gd name="T27" fmla="*/ 121 h 163"/>
                <a:gd name="T28" fmla="*/ 44 w 131"/>
                <a:gd name="T29" fmla="*/ 138 h 163"/>
                <a:gd name="T30" fmla="*/ 33 w 131"/>
                <a:gd name="T31" fmla="*/ 154 h 163"/>
                <a:gd name="T32" fmla="*/ 23 w 131"/>
                <a:gd name="T33" fmla="*/ 161 h 163"/>
                <a:gd name="T34" fmla="*/ 11 w 131"/>
                <a:gd name="T35" fmla="*/ 160 h 163"/>
                <a:gd name="T36" fmla="*/ 4 w 131"/>
                <a:gd name="T37"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163">
                  <a:moveTo>
                    <a:pt x="4" y="139"/>
                  </a:moveTo>
                  <a:cubicBezTo>
                    <a:pt x="5" y="138"/>
                    <a:pt x="5" y="138"/>
                    <a:pt x="5" y="138"/>
                  </a:cubicBezTo>
                  <a:cubicBezTo>
                    <a:pt x="9" y="133"/>
                    <a:pt x="12" y="127"/>
                    <a:pt x="16" y="121"/>
                  </a:cubicBezTo>
                  <a:cubicBezTo>
                    <a:pt x="20" y="116"/>
                    <a:pt x="24" y="110"/>
                    <a:pt x="28" y="104"/>
                  </a:cubicBezTo>
                  <a:cubicBezTo>
                    <a:pt x="36" y="94"/>
                    <a:pt x="44" y="83"/>
                    <a:pt x="51" y="72"/>
                  </a:cubicBezTo>
                  <a:cubicBezTo>
                    <a:pt x="59" y="61"/>
                    <a:pt x="67" y="50"/>
                    <a:pt x="75" y="39"/>
                  </a:cubicBezTo>
                  <a:cubicBezTo>
                    <a:pt x="79" y="34"/>
                    <a:pt x="83" y="29"/>
                    <a:pt x="87" y="23"/>
                  </a:cubicBezTo>
                  <a:cubicBezTo>
                    <a:pt x="100" y="8"/>
                    <a:pt x="100" y="8"/>
                    <a:pt x="100" y="8"/>
                  </a:cubicBezTo>
                  <a:cubicBezTo>
                    <a:pt x="103" y="4"/>
                    <a:pt x="106" y="2"/>
                    <a:pt x="110" y="1"/>
                  </a:cubicBezTo>
                  <a:cubicBezTo>
                    <a:pt x="114" y="0"/>
                    <a:pt x="119" y="1"/>
                    <a:pt x="122" y="4"/>
                  </a:cubicBezTo>
                  <a:cubicBezTo>
                    <a:pt x="129" y="8"/>
                    <a:pt x="131" y="19"/>
                    <a:pt x="126" y="26"/>
                  </a:cubicBezTo>
                  <a:cubicBezTo>
                    <a:pt x="118" y="36"/>
                    <a:pt x="110" y="46"/>
                    <a:pt x="102" y="57"/>
                  </a:cubicBezTo>
                  <a:cubicBezTo>
                    <a:pt x="94" y="68"/>
                    <a:pt x="86" y="78"/>
                    <a:pt x="78" y="89"/>
                  </a:cubicBezTo>
                  <a:cubicBezTo>
                    <a:pt x="71" y="100"/>
                    <a:pt x="63" y="110"/>
                    <a:pt x="55" y="121"/>
                  </a:cubicBezTo>
                  <a:cubicBezTo>
                    <a:pt x="51" y="126"/>
                    <a:pt x="48" y="132"/>
                    <a:pt x="44" y="138"/>
                  </a:cubicBezTo>
                  <a:cubicBezTo>
                    <a:pt x="40" y="143"/>
                    <a:pt x="36" y="149"/>
                    <a:pt x="33" y="154"/>
                  </a:cubicBezTo>
                  <a:cubicBezTo>
                    <a:pt x="30" y="158"/>
                    <a:pt x="27" y="160"/>
                    <a:pt x="23" y="161"/>
                  </a:cubicBezTo>
                  <a:cubicBezTo>
                    <a:pt x="19" y="163"/>
                    <a:pt x="14" y="162"/>
                    <a:pt x="11" y="160"/>
                  </a:cubicBezTo>
                  <a:cubicBezTo>
                    <a:pt x="4" y="156"/>
                    <a:pt x="0" y="146"/>
                    <a:pt x="4" y="13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6">
              <a:extLst>
                <a:ext uri="{FF2B5EF4-FFF2-40B4-BE49-F238E27FC236}">
                  <a16:creationId xmlns:a16="http://schemas.microsoft.com/office/drawing/2014/main" id="{B4E742C7-F2B3-45EA-8248-896CA0B2A061}"/>
                </a:ext>
              </a:extLst>
            </p:cNvPr>
            <p:cNvSpPr>
              <a:spLocks/>
            </p:cNvSpPr>
            <p:nvPr/>
          </p:nvSpPr>
          <p:spPr bwMode="auto">
            <a:xfrm>
              <a:off x="3821113" y="3767138"/>
              <a:ext cx="174625" cy="246063"/>
            </a:xfrm>
            <a:custGeom>
              <a:avLst/>
              <a:gdLst>
                <a:gd name="T0" fmla="*/ 3 w 121"/>
                <a:gd name="T1" fmla="*/ 147 h 169"/>
                <a:gd name="T2" fmla="*/ 4 w 121"/>
                <a:gd name="T3" fmla="*/ 146 h 169"/>
                <a:gd name="T4" fmla="*/ 14 w 121"/>
                <a:gd name="T5" fmla="*/ 128 h 169"/>
                <a:gd name="T6" fmla="*/ 24 w 121"/>
                <a:gd name="T7" fmla="*/ 110 h 169"/>
                <a:gd name="T8" fmla="*/ 45 w 121"/>
                <a:gd name="T9" fmla="*/ 76 h 169"/>
                <a:gd name="T10" fmla="*/ 66 w 121"/>
                <a:gd name="T11" fmla="*/ 42 h 169"/>
                <a:gd name="T12" fmla="*/ 89 w 121"/>
                <a:gd name="T13" fmla="*/ 8 h 169"/>
                <a:gd name="T14" fmla="*/ 98 w 121"/>
                <a:gd name="T15" fmla="*/ 1 h 169"/>
                <a:gd name="T16" fmla="*/ 110 w 121"/>
                <a:gd name="T17" fmla="*/ 3 h 169"/>
                <a:gd name="T18" fmla="*/ 116 w 121"/>
                <a:gd name="T19" fmla="*/ 25 h 169"/>
                <a:gd name="T20" fmla="*/ 94 w 121"/>
                <a:gd name="T21" fmla="*/ 58 h 169"/>
                <a:gd name="T22" fmla="*/ 73 w 121"/>
                <a:gd name="T23" fmla="*/ 91 h 169"/>
                <a:gd name="T24" fmla="*/ 53 w 121"/>
                <a:gd name="T25" fmla="*/ 125 h 169"/>
                <a:gd name="T26" fmla="*/ 43 w 121"/>
                <a:gd name="T27" fmla="*/ 142 h 169"/>
                <a:gd name="T28" fmla="*/ 33 w 121"/>
                <a:gd name="T29" fmla="*/ 160 h 169"/>
                <a:gd name="T30" fmla="*/ 24 w 121"/>
                <a:gd name="T31" fmla="*/ 168 h 169"/>
                <a:gd name="T32" fmla="*/ 11 w 121"/>
                <a:gd name="T33" fmla="*/ 167 h 169"/>
                <a:gd name="T34" fmla="*/ 3 w 121"/>
                <a:gd name="T35" fmla="*/ 1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169">
                  <a:moveTo>
                    <a:pt x="3" y="147"/>
                  </a:moveTo>
                  <a:cubicBezTo>
                    <a:pt x="4" y="146"/>
                    <a:pt x="4" y="146"/>
                    <a:pt x="4" y="146"/>
                  </a:cubicBezTo>
                  <a:cubicBezTo>
                    <a:pt x="7" y="140"/>
                    <a:pt x="10" y="134"/>
                    <a:pt x="14" y="128"/>
                  </a:cubicBezTo>
                  <a:cubicBezTo>
                    <a:pt x="17" y="122"/>
                    <a:pt x="21" y="116"/>
                    <a:pt x="24" y="110"/>
                  </a:cubicBezTo>
                  <a:cubicBezTo>
                    <a:pt x="31" y="99"/>
                    <a:pt x="38" y="88"/>
                    <a:pt x="45" y="76"/>
                  </a:cubicBezTo>
                  <a:cubicBezTo>
                    <a:pt x="66" y="42"/>
                    <a:pt x="66" y="42"/>
                    <a:pt x="66" y="42"/>
                  </a:cubicBezTo>
                  <a:cubicBezTo>
                    <a:pt x="74" y="31"/>
                    <a:pt x="81" y="20"/>
                    <a:pt x="89" y="8"/>
                  </a:cubicBezTo>
                  <a:cubicBezTo>
                    <a:pt x="91" y="5"/>
                    <a:pt x="94" y="2"/>
                    <a:pt x="98" y="1"/>
                  </a:cubicBezTo>
                  <a:cubicBezTo>
                    <a:pt x="102" y="0"/>
                    <a:pt x="107" y="1"/>
                    <a:pt x="110" y="3"/>
                  </a:cubicBezTo>
                  <a:cubicBezTo>
                    <a:pt x="118" y="7"/>
                    <a:pt x="121" y="17"/>
                    <a:pt x="116" y="25"/>
                  </a:cubicBezTo>
                  <a:cubicBezTo>
                    <a:pt x="109" y="36"/>
                    <a:pt x="101" y="47"/>
                    <a:pt x="94" y="58"/>
                  </a:cubicBezTo>
                  <a:cubicBezTo>
                    <a:pt x="73" y="91"/>
                    <a:pt x="73" y="91"/>
                    <a:pt x="73" y="91"/>
                  </a:cubicBezTo>
                  <a:cubicBezTo>
                    <a:pt x="66" y="103"/>
                    <a:pt x="60" y="114"/>
                    <a:pt x="53" y="125"/>
                  </a:cubicBezTo>
                  <a:cubicBezTo>
                    <a:pt x="49" y="131"/>
                    <a:pt x="46" y="136"/>
                    <a:pt x="43" y="142"/>
                  </a:cubicBezTo>
                  <a:cubicBezTo>
                    <a:pt x="39" y="148"/>
                    <a:pt x="36" y="154"/>
                    <a:pt x="33" y="160"/>
                  </a:cubicBezTo>
                  <a:cubicBezTo>
                    <a:pt x="31" y="163"/>
                    <a:pt x="28" y="166"/>
                    <a:pt x="24" y="168"/>
                  </a:cubicBezTo>
                  <a:cubicBezTo>
                    <a:pt x="20" y="169"/>
                    <a:pt x="15" y="169"/>
                    <a:pt x="11" y="167"/>
                  </a:cubicBezTo>
                  <a:cubicBezTo>
                    <a:pt x="4" y="164"/>
                    <a:pt x="0" y="154"/>
                    <a:pt x="3" y="147"/>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7">
              <a:extLst>
                <a:ext uri="{FF2B5EF4-FFF2-40B4-BE49-F238E27FC236}">
                  <a16:creationId xmlns:a16="http://schemas.microsoft.com/office/drawing/2014/main" id="{9DF4BE17-CF5F-4ABB-BA84-45DA46E50D13}"/>
                </a:ext>
              </a:extLst>
            </p:cNvPr>
            <p:cNvSpPr>
              <a:spLocks/>
            </p:cNvSpPr>
            <p:nvPr/>
          </p:nvSpPr>
          <p:spPr bwMode="auto">
            <a:xfrm>
              <a:off x="3730625" y="3935413"/>
              <a:ext cx="160338" cy="254000"/>
            </a:xfrm>
            <a:custGeom>
              <a:avLst/>
              <a:gdLst>
                <a:gd name="T0" fmla="*/ 3 w 111"/>
                <a:gd name="T1" fmla="*/ 154 h 175"/>
                <a:gd name="T2" fmla="*/ 4 w 111"/>
                <a:gd name="T3" fmla="*/ 153 h 175"/>
                <a:gd name="T4" fmla="*/ 12 w 111"/>
                <a:gd name="T5" fmla="*/ 134 h 175"/>
                <a:gd name="T6" fmla="*/ 21 w 111"/>
                <a:gd name="T7" fmla="*/ 116 h 175"/>
                <a:gd name="T8" fmla="*/ 40 w 111"/>
                <a:gd name="T9" fmla="*/ 80 h 175"/>
                <a:gd name="T10" fmla="*/ 58 w 111"/>
                <a:gd name="T11" fmla="*/ 45 h 175"/>
                <a:gd name="T12" fmla="*/ 78 w 111"/>
                <a:gd name="T13" fmla="*/ 9 h 175"/>
                <a:gd name="T14" fmla="*/ 87 w 111"/>
                <a:gd name="T15" fmla="*/ 1 h 175"/>
                <a:gd name="T16" fmla="*/ 99 w 111"/>
                <a:gd name="T17" fmla="*/ 2 h 175"/>
                <a:gd name="T18" fmla="*/ 106 w 111"/>
                <a:gd name="T19" fmla="*/ 23 h 175"/>
                <a:gd name="T20" fmla="*/ 87 w 111"/>
                <a:gd name="T21" fmla="*/ 58 h 175"/>
                <a:gd name="T22" fmla="*/ 69 w 111"/>
                <a:gd name="T23" fmla="*/ 93 h 175"/>
                <a:gd name="T24" fmla="*/ 60 w 111"/>
                <a:gd name="T25" fmla="*/ 111 h 175"/>
                <a:gd name="T26" fmla="*/ 51 w 111"/>
                <a:gd name="T27" fmla="*/ 128 h 175"/>
                <a:gd name="T28" fmla="*/ 42 w 111"/>
                <a:gd name="T29" fmla="*/ 146 h 175"/>
                <a:gd name="T30" fmla="*/ 34 w 111"/>
                <a:gd name="T31" fmla="*/ 164 h 175"/>
                <a:gd name="T32" fmla="*/ 25 w 111"/>
                <a:gd name="T33" fmla="*/ 173 h 175"/>
                <a:gd name="T34" fmla="*/ 13 w 111"/>
                <a:gd name="T35" fmla="*/ 173 h 175"/>
                <a:gd name="T36" fmla="*/ 3 w 111"/>
                <a:gd name="T37" fmla="*/ 15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75">
                  <a:moveTo>
                    <a:pt x="3" y="154"/>
                  </a:moveTo>
                  <a:cubicBezTo>
                    <a:pt x="4" y="153"/>
                    <a:pt x="4" y="153"/>
                    <a:pt x="4" y="153"/>
                  </a:cubicBezTo>
                  <a:cubicBezTo>
                    <a:pt x="7" y="147"/>
                    <a:pt x="9" y="140"/>
                    <a:pt x="12" y="134"/>
                  </a:cubicBezTo>
                  <a:cubicBezTo>
                    <a:pt x="15" y="128"/>
                    <a:pt x="18" y="122"/>
                    <a:pt x="21" y="116"/>
                  </a:cubicBezTo>
                  <a:cubicBezTo>
                    <a:pt x="27" y="104"/>
                    <a:pt x="33" y="92"/>
                    <a:pt x="40" y="80"/>
                  </a:cubicBezTo>
                  <a:cubicBezTo>
                    <a:pt x="46" y="68"/>
                    <a:pt x="52" y="56"/>
                    <a:pt x="58" y="45"/>
                  </a:cubicBezTo>
                  <a:cubicBezTo>
                    <a:pt x="78" y="9"/>
                    <a:pt x="78" y="9"/>
                    <a:pt x="78" y="9"/>
                  </a:cubicBezTo>
                  <a:cubicBezTo>
                    <a:pt x="80" y="5"/>
                    <a:pt x="83" y="3"/>
                    <a:pt x="87" y="1"/>
                  </a:cubicBezTo>
                  <a:cubicBezTo>
                    <a:pt x="91" y="0"/>
                    <a:pt x="96" y="0"/>
                    <a:pt x="99" y="2"/>
                  </a:cubicBezTo>
                  <a:cubicBezTo>
                    <a:pt x="107" y="6"/>
                    <a:pt x="111" y="16"/>
                    <a:pt x="106" y="23"/>
                  </a:cubicBezTo>
                  <a:cubicBezTo>
                    <a:pt x="87" y="58"/>
                    <a:pt x="87" y="58"/>
                    <a:pt x="87" y="58"/>
                  </a:cubicBezTo>
                  <a:cubicBezTo>
                    <a:pt x="81" y="70"/>
                    <a:pt x="75" y="81"/>
                    <a:pt x="69" y="93"/>
                  </a:cubicBezTo>
                  <a:cubicBezTo>
                    <a:pt x="66" y="99"/>
                    <a:pt x="63" y="105"/>
                    <a:pt x="60" y="111"/>
                  </a:cubicBezTo>
                  <a:cubicBezTo>
                    <a:pt x="51" y="128"/>
                    <a:pt x="51" y="128"/>
                    <a:pt x="51" y="128"/>
                  </a:cubicBezTo>
                  <a:cubicBezTo>
                    <a:pt x="48" y="134"/>
                    <a:pt x="45" y="140"/>
                    <a:pt x="42" y="146"/>
                  </a:cubicBezTo>
                  <a:cubicBezTo>
                    <a:pt x="39" y="152"/>
                    <a:pt x="36" y="158"/>
                    <a:pt x="34" y="164"/>
                  </a:cubicBezTo>
                  <a:cubicBezTo>
                    <a:pt x="32" y="168"/>
                    <a:pt x="29" y="171"/>
                    <a:pt x="25" y="173"/>
                  </a:cubicBezTo>
                  <a:cubicBezTo>
                    <a:pt x="21" y="175"/>
                    <a:pt x="17" y="175"/>
                    <a:pt x="13" y="173"/>
                  </a:cubicBezTo>
                  <a:cubicBezTo>
                    <a:pt x="5" y="171"/>
                    <a:pt x="0" y="161"/>
                    <a:pt x="3" y="15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8">
              <a:extLst>
                <a:ext uri="{FF2B5EF4-FFF2-40B4-BE49-F238E27FC236}">
                  <a16:creationId xmlns:a16="http://schemas.microsoft.com/office/drawing/2014/main" id="{9FE491D0-CF1A-4BF2-83AD-FF5D1EE96E6B}"/>
                </a:ext>
              </a:extLst>
            </p:cNvPr>
            <p:cNvSpPr>
              <a:spLocks/>
            </p:cNvSpPr>
            <p:nvPr/>
          </p:nvSpPr>
          <p:spPr bwMode="auto">
            <a:xfrm>
              <a:off x="3654425" y="4110038"/>
              <a:ext cx="146050" cy="260350"/>
            </a:xfrm>
            <a:custGeom>
              <a:avLst/>
              <a:gdLst>
                <a:gd name="T0" fmla="*/ 3 w 100"/>
                <a:gd name="T1" fmla="*/ 160 h 180"/>
                <a:gd name="T2" fmla="*/ 3 w 100"/>
                <a:gd name="T3" fmla="*/ 159 h 180"/>
                <a:gd name="T4" fmla="*/ 10 w 100"/>
                <a:gd name="T5" fmla="*/ 140 h 180"/>
                <a:gd name="T6" fmla="*/ 18 w 100"/>
                <a:gd name="T7" fmla="*/ 121 h 180"/>
                <a:gd name="T8" fmla="*/ 25 w 100"/>
                <a:gd name="T9" fmla="*/ 102 h 180"/>
                <a:gd name="T10" fmla="*/ 33 w 100"/>
                <a:gd name="T11" fmla="*/ 84 h 180"/>
                <a:gd name="T12" fmla="*/ 66 w 100"/>
                <a:gd name="T13" fmla="*/ 10 h 180"/>
                <a:gd name="T14" fmla="*/ 75 w 100"/>
                <a:gd name="T15" fmla="*/ 1 h 180"/>
                <a:gd name="T16" fmla="*/ 87 w 100"/>
                <a:gd name="T17" fmla="*/ 1 h 180"/>
                <a:gd name="T18" fmla="*/ 96 w 100"/>
                <a:gd name="T19" fmla="*/ 22 h 180"/>
                <a:gd name="T20" fmla="*/ 79 w 100"/>
                <a:gd name="T21" fmla="*/ 58 h 180"/>
                <a:gd name="T22" fmla="*/ 64 w 100"/>
                <a:gd name="T23" fmla="*/ 95 h 180"/>
                <a:gd name="T24" fmla="*/ 48 w 100"/>
                <a:gd name="T25" fmla="*/ 131 h 180"/>
                <a:gd name="T26" fmla="*/ 41 w 100"/>
                <a:gd name="T27" fmla="*/ 150 h 180"/>
                <a:gd name="T28" fmla="*/ 33 w 100"/>
                <a:gd name="T29" fmla="*/ 168 h 180"/>
                <a:gd name="T30" fmla="*/ 26 w 100"/>
                <a:gd name="T31" fmla="*/ 178 h 180"/>
                <a:gd name="T32" fmla="*/ 14 w 100"/>
                <a:gd name="T33" fmla="*/ 179 h 180"/>
                <a:gd name="T34" fmla="*/ 3 w 100"/>
                <a:gd name="T35" fmla="*/ 16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80">
                  <a:moveTo>
                    <a:pt x="3" y="160"/>
                  </a:moveTo>
                  <a:cubicBezTo>
                    <a:pt x="3" y="159"/>
                    <a:pt x="3" y="159"/>
                    <a:pt x="3" y="159"/>
                  </a:cubicBezTo>
                  <a:cubicBezTo>
                    <a:pt x="5" y="152"/>
                    <a:pt x="8" y="146"/>
                    <a:pt x="10" y="140"/>
                  </a:cubicBezTo>
                  <a:cubicBezTo>
                    <a:pt x="13" y="133"/>
                    <a:pt x="15" y="127"/>
                    <a:pt x="18" y="121"/>
                  </a:cubicBezTo>
                  <a:cubicBezTo>
                    <a:pt x="25" y="102"/>
                    <a:pt x="25" y="102"/>
                    <a:pt x="25" y="102"/>
                  </a:cubicBezTo>
                  <a:cubicBezTo>
                    <a:pt x="33" y="84"/>
                    <a:pt x="33" y="84"/>
                    <a:pt x="33" y="84"/>
                  </a:cubicBezTo>
                  <a:cubicBezTo>
                    <a:pt x="44" y="59"/>
                    <a:pt x="55" y="35"/>
                    <a:pt x="66" y="10"/>
                  </a:cubicBezTo>
                  <a:cubicBezTo>
                    <a:pt x="68" y="6"/>
                    <a:pt x="71" y="3"/>
                    <a:pt x="75" y="1"/>
                  </a:cubicBezTo>
                  <a:cubicBezTo>
                    <a:pt x="79" y="0"/>
                    <a:pt x="83" y="0"/>
                    <a:pt x="87" y="1"/>
                  </a:cubicBezTo>
                  <a:cubicBezTo>
                    <a:pt x="95" y="5"/>
                    <a:pt x="100" y="14"/>
                    <a:pt x="96" y="22"/>
                  </a:cubicBezTo>
                  <a:cubicBezTo>
                    <a:pt x="90" y="34"/>
                    <a:pt x="85" y="46"/>
                    <a:pt x="79" y="58"/>
                  </a:cubicBezTo>
                  <a:cubicBezTo>
                    <a:pt x="74" y="70"/>
                    <a:pt x="69" y="82"/>
                    <a:pt x="64" y="95"/>
                  </a:cubicBezTo>
                  <a:cubicBezTo>
                    <a:pt x="58" y="107"/>
                    <a:pt x="53" y="119"/>
                    <a:pt x="48" y="131"/>
                  </a:cubicBezTo>
                  <a:cubicBezTo>
                    <a:pt x="46" y="137"/>
                    <a:pt x="43" y="143"/>
                    <a:pt x="41" y="150"/>
                  </a:cubicBezTo>
                  <a:cubicBezTo>
                    <a:pt x="38" y="156"/>
                    <a:pt x="36" y="162"/>
                    <a:pt x="33" y="168"/>
                  </a:cubicBezTo>
                  <a:cubicBezTo>
                    <a:pt x="32" y="172"/>
                    <a:pt x="30" y="175"/>
                    <a:pt x="26" y="178"/>
                  </a:cubicBezTo>
                  <a:cubicBezTo>
                    <a:pt x="22" y="180"/>
                    <a:pt x="18" y="180"/>
                    <a:pt x="14" y="179"/>
                  </a:cubicBezTo>
                  <a:cubicBezTo>
                    <a:pt x="6" y="177"/>
                    <a:pt x="0" y="168"/>
                    <a:pt x="3" y="160"/>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9">
              <a:extLst>
                <a:ext uri="{FF2B5EF4-FFF2-40B4-BE49-F238E27FC236}">
                  <a16:creationId xmlns:a16="http://schemas.microsoft.com/office/drawing/2014/main" id="{5310F0CF-FB20-4D65-BD3C-250530B2126B}"/>
                </a:ext>
              </a:extLst>
            </p:cNvPr>
            <p:cNvSpPr>
              <a:spLocks/>
            </p:cNvSpPr>
            <p:nvPr/>
          </p:nvSpPr>
          <p:spPr bwMode="auto">
            <a:xfrm>
              <a:off x="3592513" y="4289425"/>
              <a:ext cx="128588" cy="268288"/>
            </a:xfrm>
            <a:custGeom>
              <a:avLst/>
              <a:gdLst>
                <a:gd name="T0" fmla="*/ 2 w 88"/>
                <a:gd name="T1" fmla="*/ 165 h 184"/>
                <a:gd name="T2" fmla="*/ 2 w 88"/>
                <a:gd name="T3" fmla="*/ 164 h 184"/>
                <a:gd name="T4" fmla="*/ 8 w 88"/>
                <a:gd name="T5" fmla="*/ 145 h 184"/>
                <a:gd name="T6" fmla="*/ 14 w 88"/>
                <a:gd name="T7" fmla="*/ 125 h 184"/>
                <a:gd name="T8" fmla="*/ 27 w 88"/>
                <a:gd name="T9" fmla="*/ 87 h 184"/>
                <a:gd name="T10" fmla="*/ 34 w 88"/>
                <a:gd name="T11" fmla="*/ 68 h 184"/>
                <a:gd name="T12" fmla="*/ 40 w 88"/>
                <a:gd name="T13" fmla="*/ 49 h 184"/>
                <a:gd name="T14" fmla="*/ 55 w 88"/>
                <a:gd name="T15" fmla="*/ 12 h 184"/>
                <a:gd name="T16" fmla="*/ 63 w 88"/>
                <a:gd name="T17" fmla="*/ 2 h 184"/>
                <a:gd name="T18" fmla="*/ 75 w 88"/>
                <a:gd name="T19" fmla="*/ 1 h 184"/>
                <a:gd name="T20" fmla="*/ 85 w 88"/>
                <a:gd name="T21" fmla="*/ 21 h 184"/>
                <a:gd name="T22" fmla="*/ 71 w 88"/>
                <a:gd name="T23" fmla="*/ 58 h 184"/>
                <a:gd name="T24" fmla="*/ 64 w 88"/>
                <a:gd name="T25" fmla="*/ 77 h 184"/>
                <a:gd name="T26" fmla="*/ 58 w 88"/>
                <a:gd name="T27" fmla="*/ 96 h 184"/>
                <a:gd name="T28" fmla="*/ 45 w 88"/>
                <a:gd name="T29" fmla="*/ 133 h 184"/>
                <a:gd name="T30" fmla="*/ 39 w 88"/>
                <a:gd name="T31" fmla="*/ 152 h 184"/>
                <a:gd name="T32" fmla="*/ 33 w 88"/>
                <a:gd name="T33" fmla="*/ 171 h 184"/>
                <a:gd name="T34" fmla="*/ 26 w 88"/>
                <a:gd name="T35" fmla="*/ 181 h 184"/>
                <a:gd name="T36" fmla="*/ 14 w 88"/>
                <a:gd name="T37" fmla="*/ 183 h 184"/>
                <a:gd name="T38" fmla="*/ 2 w 88"/>
                <a:gd name="T39" fmla="*/ 16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84">
                  <a:moveTo>
                    <a:pt x="2" y="165"/>
                  </a:moveTo>
                  <a:cubicBezTo>
                    <a:pt x="2" y="164"/>
                    <a:pt x="2" y="164"/>
                    <a:pt x="2" y="164"/>
                  </a:cubicBezTo>
                  <a:cubicBezTo>
                    <a:pt x="4" y="158"/>
                    <a:pt x="6" y="151"/>
                    <a:pt x="8" y="145"/>
                  </a:cubicBezTo>
                  <a:cubicBezTo>
                    <a:pt x="10" y="138"/>
                    <a:pt x="12" y="132"/>
                    <a:pt x="14" y="125"/>
                  </a:cubicBezTo>
                  <a:cubicBezTo>
                    <a:pt x="18" y="113"/>
                    <a:pt x="23" y="100"/>
                    <a:pt x="27" y="87"/>
                  </a:cubicBezTo>
                  <a:cubicBezTo>
                    <a:pt x="34" y="68"/>
                    <a:pt x="34" y="68"/>
                    <a:pt x="34" y="68"/>
                  </a:cubicBezTo>
                  <a:cubicBezTo>
                    <a:pt x="40" y="49"/>
                    <a:pt x="40" y="49"/>
                    <a:pt x="40" y="49"/>
                  </a:cubicBezTo>
                  <a:cubicBezTo>
                    <a:pt x="45" y="37"/>
                    <a:pt x="49" y="24"/>
                    <a:pt x="55" y="12"/>
                  </a:cubicBezTo>
                  <a:cubicBezTo>
                    <a:pt x="56" y="7"/>
                    <a:pt x="59" y="4"/>
                    <a:pt x="63" y="2"/>
                  </a:cubicBezTo>
                  <a:cubicBezTo>
                    <a:pt x="66" y="0"/>
                    <a:pt x="71" y="0"/>
                    <a:pt x="75" y="1"/>
                  </a:cubicBezTo>
                  <a:cubicBezTo>
                    <a:pt x="83" y="4"/>
                    <a:pt x="88" y="13"/>
                    <a:pt x="85" y="21"/>
                  </a:cubicBezTo>
                  <a:cubicBezTo>
                    <a:pt x="80" y="34"/>
                    <a:pt x="76" y="46"/>
                    <a:pt x="71" y="58"/>
                  </a:cubicBezTo>
                  <a:cubicBezTo>
                    <a:pt x="64" y="77"/>
                    <a:pt x="64" y="77"/>
                    <a:pt x="64" y="77"/>
                  </a:cubicBezTo>
                  <a:cubicBezTo>
                    <a:pt x="58" y="96"/>
                    <a:pt x="58" y="96"/>
                    <a:pt x="58" y="96"/>
                  </a:cubicBezTo>
                  <a:cubicBezTo>
                    <a:pt x="54" y="108"/>
                    <a:pt x="49" y="120"/>
                    <a:pt x="45" y="133"/>
                  </a:cubicBezTo>
                  <a:cubicBezTo>
                    <a:pt x="43" y="139"/>
                    <a:pt x="41" y="146"/>
                    <a:pt x="39" y="152"/>
                  </a:cubicBezTo>
                  <a:cubicBezTo>
                    <a:pt x="37" y="159"/>
                    <a:pt x="35" y="165"/>
                    <a:pt x="33" y="171"/>
                  </a:cubicBezTo>
                  <a:cubicBezTo>
                    <a:pt x="32" y="176"/>
                    <a:pt x="30" y="179"/>
                    <a:pt x="26" y="181"/>
                  </a:cubicBezTo>
                  <a:cubicBezTo>
                    <a:pt x="23" y="184"/>
                    <a:pt x="18" y="184"/>
                    <a:pt x="14" y="183"/>
                  </a:cubicBezTo>
                  <a:cubicBezTo>
                    <a:pt x="6" y="182"/>
                    <a:pt x="0" y="173"/>
                    <a:pt x="2" y="165"/>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0">
              <a:extLst>
                <a:ext uri="{FF2B5EF4-FFF2-40B4-BE49-F238E27FC236}">
                  <a16:creationId xmlns:a16="http://schemas.microsoft.com/office/drawing/2014/main" id="{C8DB3330-C163-46A9-BC93-54E3FF647602}"/>
                </a:ext>
              </a:extLst>
            </p:cNvPr>
            <p:cNvSpPr>
              <a:spLocks/>
            </p:cNvSpPr>
            <p:nvPr/>
          </p:nvSpPr>
          <p:spPr bwMode="auto">
            <a:xfrm>
              <a:off x="3543300" y="4475163"/>
              <a:ext cx="111125" cy="273050"/>
            </a:xfrm>
            <a:custGeom>
              <a:avLst/>
              <a:gdLst>
                <a:gd name="T0" fmla="*/ 2 w 77"/>
                <a:gd name="T1" fmla="*/ 169 h 187"/>
                <a:gd name="T2" fmla="*/ 2 w 77"/>
                <a:gd name="T3" fmla="*/ 168 h 187"/>
                <a:gd name="T4" fmla="*/ 6 w 77"/>
                <a:gd name="T5" fmla="*/ 149 h 187"/>
                <a:gd name="T6" fmla="*/ 11 w 77"/>
                <a:gd name="T7" fmla="*/ 129 h 187"/>
                <a:gd name="T8" fmla="*/ 21 w 77"/>
                <a:gd name="T9" fmla="*/ 90 h 187"/>
                <a:gd name="T10" fmla="*/ 26 w 77"/>
                <a:gd name="T11" fmla="*/ 71 h 187"/>
                <a:gd name="T12" fmla="*/ 32 w 77"/>
                <a:gd name="T13" fmla="*/ 51 h 187"/>
                <a:gd name="T14" fmla="*/ 37 w 77"/>
                <a:gd name="T15" fmla="*/ 32 h 187"/>
                <a:gd name="T16" fmla="*/ 43 w 77"/>
                <a:gd name="T17" fmla="*/ 12 h 187"/>
                <a:gd name="T18" fmla="*/ 51 w 77"/>
                <a:gd name="T19" fmla="*/ 3 h 187"/>
                <a:gd name="T20" fmla="*/ 63 w 77"/>
                <a:gd name="T21" fmla="*/ 1 h 187"/>
                <a:gd name="T22" fmla="*/ 74 w 77"/>
                <a:gd name="T23" fmla="*/ 20 h 187"/>
                <a:gd name="T24" fmla="*/ 69 w 77"/>
                <a:gd name="T25" fmla="*/ 39 h 187"/>
                <a:gd name="T26" fmla="*/ 63 w 77"/>
                <a:gd name="T27" fmla="*/ 58 h 187"/>
                <a:gd name="T28" fmla="*/ 53 w 77"/>
                <a:gd name="T29" fmla="*/ 96 h 187"/>
                <a:gd name="T30" fmla="*/ 43 w 77"/>
                <a:gd name="T31" fmla="*/ 134 h 187"/>
                <a:gd name="T32" fmla="*/ 38 w 77"/>
                <a:gd name="T33" fmla="*/ 154 h 187"/>
                <a:gd name="T34" fmla="*/ 33 w 77"/>
                <a:gd name="T35" fmla="*/ 173 h 187"/>
                <a:gd name="T36" fmla="*/ 27 w 77"/>
                <a:gd name="T37" fmla="*/ 184 h 187"/>
                <a:gd name="T38" fmla="*/ 15 w 77"/>
                <a:gd name="T39" fmla="*/ 187 h 187"/>
                <a:gd name="T40" fmla="*/ 2 w 77"/>
                <a:gd name="T41" fmla="*/ 16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187">
                  <a:moveTo>
                    <a:pt x="2" y="169"/>
                  </a:moveTo>
                  <a:cubicBezTo>
                    <a:pt x="2" y="168"/>
                    <a:pt x="2" y="168"/>
                    <a:pt x="2" y="168"/>
                  </a:cubicBezTo>
                  <a:cubicBezTo>
                    <a:pt x="3" y="162"/>
                    <a:pt x="5" y="155"/>
                    <a:pt x="6" y="149"/>
                  </a:cubicBezTo>
                  <a:cubicBezTo>
                    <a:pt x="8" y="142"/>
                    <a:pt x="10" y="135"/>
                    <a:pt x="11" y="129"/>
                  </a:cubicBezTo>
                  <a:cubicBezTo>
                    <a:pt x="14" y="116"/>
                    <a:pt x="18" y="103"/>
                    <a:pt x="21" y="90"/>
                  </a:cubicBezTo>
                  <a:cubicBezTo>
                    <a:pt x="23" y="84"/>
                    <a:pt x="25" y="77"/>
                    <a:pt x="26" y="71"/>
                  </a:cubicBezTo>
                  <a:cubicBezTo>
                    <a:pt x="32" y="51"/>
                    <a:pt x="32" y="51"/>
                    <a:pt x="32" y="51"/>
                  </a:cubicBezTo>
                  <a:cubicBezTo>
                    <a:pt x="37" y="32"/>
                    <a:pt x="37" y="32"/>
                    <a:pt x="37" y="32"/>
                  </a:cubicBezTo>
                  <a:cubicBezTo>
                    <a:pt x="39" y="25"/>
                    <a:pt x="41" y="19"/>
                    <a:pt x="43" y="12"/>
                  </a:cubicBezTo>
                  <a:cubicBezTo>
                    <a:pt x="45" y="8"/>
                    <a:pt x="47" y="5"/>
                    <a:pt x="51" y="3"/>
                  </a:cubicBezTo>
                  <a:cubicBezTo>
                    <a:pt x="54" y="0"/>
                    <a:pt x="59" y="0"/>
                    <a:pt x="63" y="1"/>
                  </a:cubicBezTo>
                  <a:cubicBezTo>
                    <a:pt x="71" y="3"/>
                    <a:pt x="77" y="12"/>
                    <a:pt x="74" y="20"/>
                  </a:cubicBezTo>
                  <a:cubicBezTo>
                    <a:pt x="69" y="39"/>
                    <a:pt x="69" y="39"/>
                    <a:pt x="69" y="39"/>
                  </a:cubicBezTo>
                  <a:cubicBezTo>
                    <a:pt x="63" y="58"/>
                    <a:pt x="63" y="58"/>
                    <a:pt x="63" y="58"/>
                  </a:cubicBezTo>
                  <a:cubicBezTo>
                    <a:pt x="60" y="71"/>
                    <a:pt x="56" y="83"/>
                    <a:pt x="53" y="96"/>
                  </a:cubicBezTo>
                  <a:cubicBezTo>
                    <a:pt x="50" y="109"/>
                    <a:pt x="46" y="122"/>
                    <a:pt x="43" y="134"/>
                  </a:cubicBezTo>
                  <a:cubicBezTo>
                    <a:pt x="41" y="141"/>
                    <a:pt x="40" y="147"/>
                    <a:pt x="38" y="154"/>
                  </a:cubicBezTo>
                  <a:cubicBezTo>
                    <a:pt x="37" y="160"/>
                    <a:pt x="35" y="167"/>
                    <a:pt x="33" y="173"/>
                  </a:cubicBezTo>
                  <a:cubicBezTo>
                    <a:pt x="32" y="178"/>
                    <a:pt x="31" y="181"/>
                    <a:pt x="27" y="184"/>
                  </a:cubicBezTo>
                  <a:cubicBezTo>
                    <a:pt x="24" y="186"/>
                    <a:pt x="19" y="187"/>
                    <a:pt x="15" y="187"/>
                  </a:cubicBezTo>
                  <a:cubicBezTo>
                    <a:pt x="7" y="186"/>
                    <a:pt x="0" y="178"/>
                    <a:pt x="2" y="16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1">
              <a:extLst>
                <a:ext uri="{FF2B5EF4-FFF2-40B4-BE49-F238E27FC236}">
                  <a16:creationId xmlns:a16="http://schemas.microsoft.com/office/drawing/2014/main" id="{09134D7C-3B61-41AB-A3B4-AD13BCB2F57A}"/>
                </a:ext>
              </a:extLst>
            </p:cNvPr>
            <p:cNvSpPr>
              <a:spLocks/>
            </p:cNvSpPr>
            <p:nvPr/>
          </p:nvSpPr>
          <p:spPr bwMode="auto">
            <a:xfrm>
              <a:off x="3430588" y="4706938"/>
              <a:ext cx="182563" cy="460375"/>
            </a:xfrm>
            <a:custGeom>
              <a:avLst/>
              <a:gdLst>
                <a:gd name="T0" fmla="*/ 78 w 126"/>
                <a:gd name="T1" fmla="*/ 14 h 317"/>
                <a:gd name="T2" fmla="*/ 78 w 126"/>
                <a:gd name="T3" fmla="*/ 16 h 317"/>
                <a:gd name="T4" fmla="*/ 68 w 126"/>
                <a:gd name="T5" fmla="*/ 61 h 317"/>
                <a:gd name="T6" fmla="*/ 59 w 126"/>
                <a:gd name="T7" fmla="*/ 115 h 317"/>
                <a:gd name="T8" fmla="*/ 54 w 126"/>
                <a:gd name="T9" fmla="*/ 139 h 317"/>
                <a:gd name="T10" fmla="*/ 50 w 126"/>
                <a:gd name="T11" fmla="*/ 164 h 317"/>
                <a:gd name="T12" fmla="*/ 42 w 126"/>
                <a:gd name="T13" fmla="*/ 213 h 317"/>
                <a:gd name="T14" fmla="*/ 41 w 126"/>
                <a:gd name="T15" fmla="*/ 220 h 317"/>
                <a:gd name="T16" fmla="*/ 37 w 126"/>
                <a:gd name="T17" fmla="*/ 200 h 317"/>
                <a:gd name="T18" fmla="*/ 35 w 126"/>
                <a:gd name="T19" fmla="*/ 184 h 317"/>
                <a:gd name="T20" fmla="*/ 34 w 126"/>
                <a:gd name="T21" fmla="*/ 180 h 317"/>
                <a:gd name="T22" fmla="*/ 33 w 126"/>
                <a:gd name="T23" fmla="*/ 176 h 317"/>
                <a:gd name="T24" fmla="*/ 33 w 126"/>
                <a:gd name="T25" fmla="*/ 174 h 317"/>
                <a:gd name="T26" fmla="*/ 30 w 126"/>
                <a:gd name="T27" fmla="*/ 165 h 317"/>
                <a:gd name="T28" fmla="*/ 15 w 126"/>
                <a:gd name="T29" fmla="*/ 158 h 317"/>
                <a:gd name="T30" fmla="*/ 1 w 126"/>
                <a:gd name="T31" fmla="*/ 183 h 317"/>
                <a:gd name="T32" fmla="*/ 8 w 126"/>
                <a:gd name="T33" fmla="*/ 217 h 317"/>
                <a:gd name="T34" fmla="*/ 18 w 126"/>
                <a:gd name="T35" fmla="*/ 265 h 317"/>
                <a:gd name="T36" fmla="*/ 21 w 126"/>
                <a:gd name="T37" fmla="*/ 287 h 317"/>
                <a:gd name="T38" fmla="*/ 41 w 126"/>
                <a:gd name="T39" fmla="*/ 316 h 317"/>
                <a:gd name="T40" fmla="*/ 55 w 126"/>
                <a:gd name="T41" fmla="*/ 311 h 317"/>
                <a:gd name="T42" fmla="*/ 63 w 126"/>
                <a:gd name="T43" fmla="*/ 302 h 317"/>
                <a:gd name="T44" fmla="*/ 69 w 126"/>
                <a:gd name="T45" fmla="*/ 292 h 317"/>
                <a:gd name="T46" fmla="*/ 82 w 126"/>
                <a:gd name="T47" fmla="*/ 273 h 317"/>
                <a:gd name="T48" fmla="*/ 103 w 126"/>
                <a:gd name="T49" fmla="*/ 241 h 317"/>
                <a:gd name="T50" fmla="*/ 124 w 126"/>
                <a:gd name="T51" fmla="*/ 203 h 317"/>
                <a:gd name="T52" fmla="*/ 125 w 126"/>
                <a:gd name="T53" fmla="*/ 191 h 317"/>
                <a:gd name="T54" fmla="*/ 116 w 126"/>
                <a:gd name="T55" fmla="*/ 182 h 317"/>
                <a:gd name="T56" fmla="*/ 104 w 126"/>
                <a:gd name="T57" fmla="*/ 182 h 317"/>
                <a:gd name="T58" fmla="*/ 95 w 126"/>
                <a:gd name="T59" fmla="*/ 190 h 317"/>
                <a:gd name="T60" fmla="*/ 79 w 126"/>
                <a:gd name="T61" fmla="*/ 219 h 317"/>
                <a:gd name="T62" fmla="*/ 72 w 126"/>
                <a:gd name="T63" fmla="*/ 230 h 317"/>
                <a:gd name="T64" fmla="*/ 79 w 126"/>
                <a:gd name="T65" fmla="*/ 186 h 317"/>
                <a:gd name="T66" fmla="*/ 96 w 126"/>
                <a:gd name="T67" fmla="*/ 86 h 317"/>
                <a:gd name="T68" fmla="*/ 102 w 126"/>
                <a:gd name="T69" fmla="*/ 54 h 317"/>
                <a:gd name="T70" fmla="*/ 109 w 126"/>
                <a:gd name="T71" fmla="*/ 21 h 317"/>
                <a:gd name="T72" fmla="*/ 97 w 126"/>
                <a:gd name="T73" fmla="*/ 2 h 317"/>
                <a:gd name="T74" fmla="*/ 78 w 126"/>
                <a:gd name="T75" fmla="*/ 1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317">
                  <a:moveTo>
                    <a:pt x="78" y="14"/>
                  </a:moveTo>
                  <a:cubicBezTo>
                    <a:pt x="78" y="14"/>
                    <a:pt x="78" y="15"/>
                    <a:pt x="78" y="16"/>
                  </a:cubicBezTo>
                  <a:cubicBezTo>
                    <a:pt x="74" y="31"/>
                    <a:pt x="71" y="46"/>
                    <a:pt x="68" y="61"/>
                  </a:cubicBezTo>
                  <a:cubicBezTo>
                    <a:pt x="65" y="79"/>
                    <a:pt x="62" y="97"/>
                    <a:pt x="59" y="115"/>
                  </a:cubicBezTo>
                  <a:cubicBezTo>
                    <a:pt x="54" y="139"/>
                    <a:pt x="54" y="139"/>
                    <a:pt x="54" y="139"/>
                  </a:cubicBezTo>
                  <a:cubicBezTo>
                    <a:pt x="50" y="164"/>
                    <a:pt x="50" y="164"/>
                    <a:pt x="50" y="164"/>
                  </a:cubicBezTo>
                  <a:cubicBezTo>
                    <a:pt x="47" y="180"/>
                    <a:pt x="45" y="196"/>
                    <a:pt x="42" y="213"/>
                  </a:cubicBezTo>
                  <a:cubicBezTo>
                    <a:pt x="41" y="220"/>
                    <a:pt x="41" y="220"/>
                    <a:pt x="41" y="220"/>
                  </a:cubicBezTo>
                  <a:cubicBezTo>
                    <a:pt x="37" y="200"/>
                    <a:pt x="37" y="200"/>
                    <a:pt x="37" y="200"/>
                  </a:cubicBezTo>
                  <a:cubicBezTo>
                    <a:pt x="36" y="195"/>
                    <a:pt x="36" y="189"/>
                    <a:pt x="35" y="184"/>
                  </a:cubicBezTo>
                  <a:cubicBezTo>
                    <a:pt x="34" y="183"/>
                    <a:pt x="34" y="181"/>
                    <a:pt x="34" y="180"/>
                  </a:cubicBezTo>
                  <a:cubicBezTo>
                    <a:pt x="33" y="176"/>
                    <a:pt x="33" y="176"/>
                    <a:pt x="33" y="176"/>
                  </a:cubicBezTo>
                  <a:cubicBezTo>
                    <a:pt x="33" y="175"/>
                    <a:pt x="33" y="174"/>
                    <a:pt x="33" y="174"/>
                  </a:cubicBezTo>
                  <a:cubicBezTo>
                    <a:pt x="32" y="169"/>
                    <a:pt x="32" y="169"/>
                    <a:pt x="30" y="165"/>
                  </a:cubicBezTo>
                  <a:cubicBezTo>
                    <a:pt x="27" y="160"/>
                    <a:pt x="20" y="158"/>
                    <a:pt x="15" y="158"/>
                  </a:cubicBezTo>
                  <a:cubicBezTo>
                    <a:pt x="3" y="160"/>
                    <a:pt x="0" y="171"/>
                    <a:pt x="1" y="183"/>
                  </a:cubicBezTo>
                  <a:cubicBezTo>
                    <a:pt x="2" y="196"/>
                    <a:pt x="7" y="210"/>
                    <a:pt x="8" y="217"/>
                  </a:cubicBezTo>
                  <a:cubicBezTo>
                    <a:pt x="11" y="233"/>
                    <a:pt x="15" y="249"/>
                    <a:pt x="18" y="265"/>
                  </a:cubicBezTo>
                  <a:cubicBezTo>
                    <a:pt x="19" y="272"/>
                    <a:pt x="20" y="280"/>
                    <a:pt x="21" y="287"/>
                  </a:cubicBezTo>
                  <a:cubicBezTo>
                    <a:pt x="23" y="299"/>
                    <a:pt x="26" y="315"/>
                    <a:pt x="41" y="316"/>
                  </a:cubicBezTo>
                  <a:cubicBezTo>
                    <a:pt x="46" y="317"/>
                    <a:pt x="51" y="315"/>
                    <a:pt x="55" y="311"/>
                  </a:cubicBezTo>
                  <a:cubicBezTo>
                    <a:pt x="58" y="308"/>
                    <a:pt x="60" y="305"/>
                    <a:pt x="63" y="302"/>
                  </a:cubicBezTo>
                  <a:cubicBezTo>
                    <a:pt x="65" y="299"/>
                    <a:pt x="67" y="296"/>
                    <a:pt x="69" y="292"/>
                  </a:cubicBezTo>
                  <a:cubicBezTo>
                    <a:pt x="73" y="286"/>
                    <a:pt x="77" y="279"/>
                    <a:pt x="82" y="273"/>
                  </a:cubicBezTo>
                  <a:cubicBezTo>
                    <a:pt x="89" y="262"/>
                    <a:pt x="96" y="252"/>
                    <a:pt x="103" y="241"/>
                  </a:cubicBezTo>
                  <a:cubicBezTo>
                    <a:pt x="110" y="228"/>
                    <a:pt x="117" y="216"/>
                    <a:pt x="124" y="203"/>
                  </a:cubicBezTo>
                  <a:cubicBezTo>
                    <a:pt x="126" y="199"/>
                    <a:pt x="126" y="194"/>
                    <a:pt x="125" y="191"/>
                  </a:cubicBezTo>
                  <a:cubicBezTo>
                    <a:pt x="123" y="187"/>
                    <a:pt x="120" y="184"/>
                    <a:pt x="116" y="182"/>
                  </a:cubicBezTo>
                  <a:cubicBezTo>
                    <a:pt x="112" y="181"/>
                    <a:pt x="108" y="180"/>
                    <a:pt x="104" y="182"/>
                  </a:cubicBezTo>
                  <a:cubicBezTo>
                    <a:pt x="100" y="184"/>
                    <a:pt x="97" y="186"/>
                    <a:pt x="95" y="190"/>
                  </a:cubicBezTo>
                  <a:cubicBezTo>
                    <a:pt x="79" y="219"/>
                    <a:pt x="79" y="219"/>
                    <a:pt x="79" y="219"/>
                  </a:cubicBezTo>
                  <a:cubicBezTo>
                    <a:pt x="72" y="230"/>
                    <a:pt x="72" y="230"/>
                    <a:pt x="72" y="230"/>
                  </a:cubicBezTo>
                  <a:cubicBezTo>
                    <a:pt x="79" y="186"/>
                    <a:pt x="79" y="186"/>
                    <a:pt x="79" y="186"/>
                  </a:cubicBezTo>
                  <a:cubicBezTo>
                    <a:pt x="85" y="153"/>
                    <a:pt x="90" y="119"/>
                    <a:pt x="96" y="86"/>
                  </a:cubicBezTo>
                  <a:cubicBezTo>
                    <a:pt x="98" y="75"/>
                    <a:pt x="100" y="64"/>
                    <a:pt x="102" y="54"/>
                  </a:cubicBezTo>
                  <a:cubicBezTo>
                    <a:pt x="104" y="43"/>
                    <a:pt x="107" y="32"/>
                    <a:pt x="109" y="21"/>
                  </a:cubicBezTo>
                  <a:cubicBezTo>
                    <a:pt x="111" y="13"/>
                    <a:pt x="106" y="4"/>
                    <a:pt x="97" y="2"/>
                  </a:cubicBezTo>
                  <a:cubicBezTo>
                    <a:pt x="88" y="0"/>
                    <a:pt x="81" y="5"/>
                    <a:pt x="78" y="1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2" name="Group 1061">
            <a:extLst>
              <a:ext uri="{FF2B5EF4-FFF2-40B4-BE49-F238E27FC236}">
                <a16:creationId xmlns:a16="http://schemas.microsoft.com/office/drawing/2014/main" id="{E73C0A55-D128-4880-AEDC-BD2F93DEFA88}"/>
              </a:ext>
            </a:extLst>
          </p:cNvPr>
          <p:cNvGrpSpPr/>
          <p:nvPr/>
        </p:nvGrpSpPr>
        <p:grpSpPr>
          <a:xfrm>
            <a:off x="3580853" y="5432320"/>
            <a:ext cx="328300" cy="748274"/>
            <a:chOff x="3621088" y="5449888"/>
            <a:chExt cx="327025" cy="738187"/>
          </a:xfrm>
          <a:effectLst>
            <a:outerShdw blurRad="63500" sx="102000" sy="102000" algn="ctr" rotWithShape="0">
              <a:prstClr val="black">
                <a:alpha val="40000"/>
              </a:prstClr>
            </a:outerShdw>
          </a:effectLst>
        </p:grpSpPr>
        <p:sp>
          <p:nvSpPr>
            <p:cNvPr id="24" name="Freeform 33">
              <a:extLst>
                <a:ext uri="{FF2B5EF4-FFF2-40B4-BE49-F238E27FC236}">
                  <a16:creationId xmlns:a16="http://schemas.microsoft.com/office/drawing/2014/main" id="{8DF27B49-3CD3-4BF8-937C-9C9E79182501}"/>
                </a:ext>
              </a:extLst>
            </p:cNvPr>
            <p:cNvSpPr>
              <a:spLocks/>
            </p:cNvSpPr>
            <p:nvPr/>
          </p:nvSpPr>
          <p:spPr bwMode="auto">
            <a:xfrm>
              <a:off x="3621088" y="5449888"/>
              <a:ext cx="193675" cy="195263"/>
            </a:xfrm>
            <a:custGeom>
              <a:avLst/>
              <a:gdLst>
                <a:gd name="T0" fmla="*/ 105 w 134"/>
                <a:gd name="T1" fmla="*/ 128 h 135"/>
                <a:gd name="T2" fmla="*/ 105 w 134"/>
                <a:gd name="T3" fmla="*/ 127 h 135"/>
                <a:gd name="T4" fmla="*/ 96 w 134"/>
                <a:gd name="T5" fmla="*/ 112 h 135"/>
                <a:gd name="T6" fmla="*/ 86 w 134"/>
                <a:gd name="T7" fmla="*/ 97 h 135"/>
                <a:gd name="T8" fmla="*/ 81 w 134"/>
                <a:gd name="T9" fmla="*/ 90 h 135"/>
                <a:gd name="T10" fmla="*/ 76 w 134"/>
                <a:gd name="T11" fmla="*/ 84 h 135"/>
                <a:gd name="T12" fmla="*/ 64 w 134"/>
                <a:gd name="T13" fmla="*/ 71 h 135"/>
                <a:gd name="T14" fmla="*/ 58 w 134"/>
                <a:gd name="T15" fmla="*/ 65 h 135"/>
                <a:gd name="T16" fmla="*/ 52 w 134"/>
                <a:gd name="T17" fmla="*/ 60 h 135"/>
                <a:gd name="T18" fmla="*/ 45 w 134"/>
                <a:gd name="T19" fmla="*/ 55 h 135"/>
                <a:gd name="T20" fmla="*/ 39 w 134"/>
                <a:gd name="T21" fmla="*/ 50 h 135"/>
                <a:gd name="T22" fmla="*/ 32 w 134"/>
                <a:gd name="T23" fmla="*/ 45 h 135"/>
                <a:gd name="T24" fmla="*/ 24 w 134"/>
                <a:gd name="T25" fmla="*/ 41 h 135"/>
                <a:gd name="T26" fmla="*/ 9 w 134"/>
                <a:gd name="T27" fmla="*/ 32 h 135"/>
                <a:gd name="T28" fmla="*/ 1 w 134"/>
                <a:gd name="T29" fmla="*/ 24 h 135"/>
                <a:gd name="T30" fmla="*/ 2 w 134"/>
                <a:gd name="T31" fmla="*/ 12 h 135"/>
                <a:gd name="T32" fmla="*/ 22 w 134"/>
                <a:gd name="T33" fmla="*/ 3 h 135"/>
                <a:gd name="T34" fmla="*/ 30 w 134"/>
                <a:gd name="T35" fmla="*/ 7 h 135"/>
                <a:gd name="T36" fmla="*/ 34 w 134"/>
                <a:gd name="T37" fmla="*/ 10 h 135"/>
                <a:gd name="T38" fmla="*/ 38 w 134"/>
                <a:gd name="T39" fmla="*/ 12 h 135"/>
                <a:gd name="T40" fmla="*/ 47 w 134"/>
                <a:gd name="T41" fmla="*/ 17 h 135"/>
                <a:gd name="T42" fmla="*/ 55 w 134"/>
                <a:gd name="T43" fmla="*/ 22 h 135"/>
                <a:gd name="T44" fmla="*/ 71 w 134"/>
                <a:gd name="T45" fmla="*/ 34 h 135"/>
                <a:gd name="T46" fmla="*/ 79 w 134"/>
                <a:gd name="T47" fmla="*/ 41 h 135"/>
                <a:gd name="T48" fmla="*/ 86 w 134"/>
                <a:gd name="T49" fmla="*/ 47 h 135"/>
                <a:gd name="T50" fmla="*/ 99 w 134"/>
                <a:gd name="T51" fmla="*/ 62 h 135"/>
                <a:gd name="T52" fmla="*/ 105 w 134"/>
                <a:gd name="T53" fmla="*/ 69 h 135"/>
                <a:gd name="T54" fmla="*/ 110 w 134"/>
                <a:gd name="T55" fmla="*/ 77 h 135"/>
                <a:gd name="T56" fmla="*/ 122 w 134"/>
                <a:gd name="T57" fmla="*/ 93 h 135"/>
                <a:gd name="T58" fmla="*/ 132 w 134"/>
                <a:gd name="T59" fmla="*/ 110 h 135"/>
                <a:gd name="T60" fmla="*/ 133 w 134"/>
                <a:gd name="T61" fmla="*/ 121 h 135"/>
                <a:gd name="T62" fmla="*/ 126 w 134"/>
                <a:gd name="T63" fmla="*/ 131 h 135"/>
                <a:gd name="T64" fmla="*/ 105 w 134"/>
                <a:gd name="T65" fmla="*/ 12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35">
                  <a:moveTo>
                    <a:pt x="105" y="128"/>
                  </a:moveTo>
                  <a:cubicBezTo>
                    <a:pt x="105" y="127"/>
                    <a:pt x="105" y="127"/>
                    <a:pt x="105" y="127"/>
                  </a:cubicBezTo>
                  <a:cubicBezTo>
                    <a:pt x="102" y="122"/>
                    <a:pt x="99" y="117"/>
                    <a:pt x="96" y="112"/>
                  </a:cubicBezTo>
                  <a:cubicBezTo>
                    <a:pt x="93" y="107"/>
                    <a:pt x="89" y="102"/>
                    <a:pt x="86" y="97"/>
                  </a:cubicBezTo>
                  <a:cubicBezTo>
                    <a:pt x="81" y="90"/>
                    <a:pt x="81" y="90"/>
                    <a:pt x="81" y="90"/>
                  </a:cubicBezTo>
                  <a:cubicBezTo>
                    <a:pt x="79" y="88"/>
                    <a:pt x="77" y="86"/>
                    <a:pt x="76" y="84"/>
                  </a:cubicBezTo>
                  <a:cubicBezTo>
                    <a:pt x="72" y="79"/>
                    <a:pt x="68" y="75"/>
                    <a:pt x="64" y="71"/>
                  </a:cubicBezTo>
                  <a:cubicBezTo>
                    <a:pt x="62" y="69"/>
                    <a:pt x="60" y="67"/>
                    <a:pt x="58" y="65"/>
                  </a:cubicBezTo>
                  <a:cubicBezTo>
                    <a:pt x="52" y="60"/>
                    <a:pt x="52" y="60"/>
                    <a:pt x="52" y="60"/>
                  </a:cubicBezTo>
                  <a:cubicBezTo>
                    <a:pt x="45" y="55"/>
                    <a:pt x="45" y="55"/>
                    <a:pt x="45" y="55"/>
                  </a:cubicBezTo>
                  <a:cubicBezTo>
                    <a:pt x="43" y="53"/>
                    <a:pt x="41" y="51"/>
                    <a:pt x="39" y="50"/>
                  </a:cubicBezTo>
                  <a:cubicBezTo>
                    <a:pt x="32" y="45"/>
                    <a:pt x="32" y="45"/>
                    <a:pt x="32" y="45"/>
                  </a:cubicBezTo>
                  <a:cubicBezTo>
                    <a:pt x="29" y="43"/>
                    <a:pt x="27" y="42"/>
                    <a:pt x="24" y="41"/>
                  </a:cubicBezTo>
                  <a:cubicBezTo>
                    <a:pt x="20" y="38"/>
                    <a:pt x="14" y="35"/>
                    <a:pt x="9" y="32"/>
                  </a:cubicBezTo>
                  <a:cubicBezTo>
                    <a:pt x="5" y="31"/>
                    <a:pt x="3" y="28"/>
                    <a:pt x="1" y="24"/>
                  </a:cubicBezTo>
                  <a:cubicBezTo>
                    <a:pt x="0" y="20"/>
                    <a:pt x="0" y="16"/>
                    <a:pt x="2" y="12"/>
                  </a:cubicBezTo>
                  <a:cubicBezTo>
                    <a:pt x="5" y="4"/>
                    <a:pt x="15" y="0"/>
                    <a:pt x="22" y="3"/>
                  </a:cubicBezTo>
                  <a:cubicBezTo>
                    <a:pt x="30" y="7"/>
                    <a:pt x="30" y="7"/>
                    <a:pt x="30" y="7"/>
                  </a:cubicBezTo>
                  <a:cubicBezTo>
                    <a:pt x="34" y="10"/>
                    <a:pt x="34" y="10"/>
                    <a:pt x="34" y="10"/>
                  </a:cubicBezTo>
                  <a:cubicBezTo>
                    <a:pt x="38" y="12"/>
                    <a:pt x="38" y="12"/>
                    <a:pt x="38" y="12"/>
                  </a:cubicBezTo>
                  <a:cubicBezTo>
                    <a:pt x="47" y="17"/>
                    <a:pt x="47" y="17"/>
                    <a:pt x="47" y="17"/>
                  </a:cubicBezTo>
                  <a:cubicBezTo>
                    <a:pt x="50" y="19"/>
                    <a:pt x="53" y="21"/>
                    <a:pt x="55" y="22"/>
                  </a:cubicBezTo>
                  <a:cubicBezTo>
                    <a:pt x="61" y="26"/>
                    <a:pt x="66" y="30"/>
                    <a:pt x="71" y="34"/>
                  </a:cubicBezTo>
                  <a:cubicBezTo>
                    <a:pt x="74" y="36"/>
                    <a:pt x="76" y="39"/>
                    <a:pt x="79" y="41"/>
                  </a:cubicBezTo>
                  <a:cubicBezTo>
                    <a:pt x="81" y="43"/>
                    <a:pt x="83" y="45"/>
                    <a:pt x="86" y="47"/>
                  </a:cubicBezTo>
                  <a:cubicBezTo>
                    <a:pt x="90" y="52"/>
                    <a:pt x="95" y="57"/>
                    <a:pt x="99" y="62"/>
                  </a:cubicBezTo>
                  <a:cubicBezTo>
                    <a:pt x="105" y="69"/>
                    <a:pt x="105" y="69"/>
                    <a:pt x="105" y="69"/>
                  </a:cubicBezTo>
                  <a:cubicBezTo>
                    <a:pt x="107" y="72"/>
                    <a:pt x="109" y="74"/>
                    <a:pt x="110" y="77"/>
                  </a:cubicBezTo>
                  <a:cubicBezTo>
                    <a:pt x="114" y="82"/>
                    <a:pt x="118" y="88"/>
                    <a:pt x="122" y="93"/>
                  </a:cubicBezTo>
                  <a:cubicBezTo>
                    <a:pt x="125" y="98"/>
                    <a:pt x="128" y="104"/>
                    <a:pt x="132" y="110"/>
                  </a:cubicBezTo>
                  <a:cubicBezTo>
                    <a:pt x="134" y="113"/>
                    <a:pt x="134" y="117"/>
                    <a:pt x="133" y="121"/>
                  </a:cubicBezTo>
                  <a:cubicBezTo>
                    <a:pt x="132" y="125"/>
                    <a:pt x="130" y="129"/>
                    <a:pt x="126" y="131"/>
                  </a:cubicBezTo>
                  <a:cubicBezTo>
                    <a:pt x="119" y="135"/>
                    <a:pt x="109" y="134"/>
                    <a:pt x="105" y="12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4">
              <a:extLst>
                <a:ext uri="{FF2B5EF4-FFF2-40B4-BE49-F238E27FC236}">
                  <a16:creationId xmlns:a16="http://schemas.microsoft.com/office/drawing/2014/main" id="{845E5061-01F4-40D8-9B56-AF5DD8DCEF38}"/>
                </a:ext>
              </a:extLst>
            </p:cNvPr>
            <p:cNvSpPr>
              <a:spLocks/>
            </p:cNvSpPr>
            <p:nvPr/>
          </p:nvSpPr>
          <p:spPr bwMode="auto">
            <a:xfrm>
              <a:off x="3751263" y="5568950"/>
              <a:ext cx="123825" cy="244475"/>
            </a:xfrm>
            <a:custGeom>
              <a:avLst/>
              <a:gdLst>
                <a:gd name="T0" fmla="*/ 54 w 86"/>
                <a:gd name="T1" fmla="*/ 157 h 168"/>
                <a:gd name="T2" fmla="*/ 54 w 86"/>
                <a:gd name="T3" fmla="*/ 156 h 168"/>
                <a:gd name="T4" fmla="*/ 50 w 86"/>
                <a:gd name="T5" fmla="*/ 139 h 168"/>
                <a:gd name="T6" fmla="*/ 46 w 86"/>
                <a:gd name="T7" fmla="*/ 122 h 168"/>
                <a:gd name="T8" fmla="*/ 35 w 86"/>
                <a:gd name="T9" fmla="*/ 89 h 168"/>
                <a:gd name="T10" fmla="*/ 4 w 86"/>
                <a:gd name="T11" fmla="*/ 27 h 168"/>
                <a:gd name="T12" fmla="*/ 1 w 86"/>
                <a:gd name="T13" fmla="*/ 16 h 168"/>
                <a:gd name="T14" fmla="*/ 7 w 86"/>
                <a:gd name="T15" fmla="*/ 6 h 168"/>
                <a:gd name="T16" fmla="*/ 29 w 86"/>
                <a:gd name="T17" fmla="*/ 8 h 168"/>
                <a:gd name="T18" fmla="*/ 64 w 86"/>
                <a:gd name="T19" fmla="*/ 75 h 168"/>
                <a:gd name="T20" fmla="*/ 71 w 86"/>
                <a:gd name="T21" fmla="*/ 93 h 168"/>
                <a:gd name="T22" fmla="*/ 76 w 86"/>
                <a:gd name="T23" fmla="*/ 111 h 168"/>
                <a:gd name="T24" fmla="*/ 81 w 86"/>
                <a:gd name="T25" fmla="*/ 130 h 168"/>
                <a:gd name="T26" fmla="*/ 85 w 86"/>
                <a:gd name="T27" fmla="*/ 148 h 168"/>
                <a:gd name="T28" fmla="*/ 83 w 86"/>
                <a:gd name="T29" fmla="*/ 160 h 168"/>
                <a:gd name="T30" fmla="*/ 73 w 86"/>
                <a:gd name="T31" fmla="*/ 167 h 168"/>
                <a:gd name="T32" fmla="*/ 54 w 86"/>
                <a:gd name="T33" fmla="*/ 1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68">
                  <a:moveTo>
                    <a:pt x="54" y="157"/>
                  </a:moveTo>
                  <a:cubicBezTo>
                    <a:pt x="54" y="156"/>
                    <a:pt x="54" y="156"/>
                    <a:pt x="54" y="156"/>
                  </a:cubicBezTo>
                  <a:cubicBezTo>
                    <a:pt x="53" y="151"/>
                    <a:pt x="52" y="145"/>
                    <a:pt x="50" y="139"/>
                  </a:cubicBezTo>
                  <a:cubicBezTo>
                    <a:pt x="49" y="133"/>
                    <a:pt x="47" y="127"/>
                    <a:pt x="46" y="122"/>
                  </a:cubicBezTo>
                  <a:cubicBezTo>
                    <a:pt x="43" y="110"/>
                    <a:pt x="39" y="99"/>
                    <a:pt x="35" y="89"/>
                  </a:cubicBezTo>
                  <a:cubicBezTo>
                    <a:pt x="27" y="67"/>
                    <a:pt x="16" y="46"/>
                    <a:pt x="4" y="27"/>
                  </a:cubicBezTo>
                  <a:cubicBezTo>
                    <a:pt x="1" y="24"/>
                    <a:pt x="0" y="20"/>
                    <a:pt x="1" y="16"/>
                  </a:cubicBezTo>
                  <a:cubicBezTo>
                    <a:pt x="2" y="12"/>
                    <a:pt x="4" y="9"/>
                    <a:pt x="7" y="6"/>
                  </a:cubicBezTo>
                  <a:cubicBezTo>
                    <a:pt x="13" y="1"/>
                    <a:pt x="25" y="0"/>
                    <a:pt x="29" y="8"/>
                  </a:cubicBezTo>
                  <a:cubicBezTo>
                    <a:pt x="43" y="29"/>
                    <a:pt x="55" y="52"/>
                    <a:pt x="64" y="75"/>
                  </a:cubicBezTo>
                  <a:cubicBezTo>
                    <a:pt x="66" y="81"/>
                    <a:pt x="69" y="87"/>
                    <a:pt x="71" y="93"/>
                  </a:cubicBezTo>
                  <a:cubicBezTo>
                    <a:pt x="72" y="99"/>
                    <a:pt x="74" y="105"/>
                    <a:pt x="76" y="111"/>
                  </a:cubicBezTo>
                  <a:cubicBezTo>
                    <a:pt x="77" y="117"/>
                    <a:pt x="80" y="123"/>
                    <a:pt x="81" y="130"/>
                  </a:cubicBezTo>
                  <a:cubicBezTo>
                    <a:pt x="82" y="136"/>
                    <a:pt x="84" y="142"/>
                    <a:pt x="85" y="148"/>
                  </a:cubicBezTo>
                  <a:cubicBezTo>
                    <a:pt x="86" y="152"/>
                    <a:pt x="85" y="156"/>
                    <a:pt x="83" y="160"/>
                  </a:cubicBezTo>
                  <a:cubicBezTo>
                    <a:pt x="81" y="163"/>
                    <a:pt x="77" y="166"/>
                    <a:pt x="73" y="167"/>
                  </a:cubicBezTo>
                  <a:cubicBezTo>
                    <a:pt x="65" y="168"/>
                    <a:pt x="56" y="164"/>
                    <a:pt x="54" y="157"/>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5">
              <a:extLst>
                <a:ext uri="{FF2B5EF4-FFF2-40B4-BE49-F238E27FC236}">
                  <a16:creationId xmlns:a16="http://schemas.microsoft.com/office/drawing/2014/main" id="{B63F479A-9206-407A-87D2-2E32355E03E1}"/>
                </a:ext>
              </a:extLst>
            </p:cNvPr>
            <p:cNvSpPr>
              <a:spLocks/>
            </p:cNvSpPr>
            <p:nvPr/>
          </p:nvSpPr>
          <p:spPr bwMode="auto">
            <a:xfrm>
              <a:off x="3765550" y="5775325"/>
              <a:ext cx="182563" cy="412750"/>
            </a:xfrm>
            <a:custGeom>
              <a:avLst/>
              <a:gdLst>
                <a:gd name="T0" fmla="*/ 44 w 126"/>
                <a:gd name="T1" fmla="*/ 18 h 284"/>
                <a:gd name="T2" fmla="*/ 44 w 126"/>
                <a:gd name="T3" fmla="*/ 20 h 284"/>
                <a:gd name="T4" fmla="*/ 47 w 126"/>
                <a:gd name="T5" fmla="*/ 40 h 284"/>
                <a:gd name="T6" fmla="*/ 49 w 126"/>
                <a:gd name="T7" fmla="*/ 60 h 284"/>
                <a:gd name="T8" fmla="*/ 52 w 126"/>
                <a:gd name="T9" fmla="*/ 108 h 284"/>
                <a:gd name="T10" fmla="*/ 41 w 126"/>
                <a:gd name="T11" fmla="*/ 193 h 284"/>
                <a:gd name="T12" fmla="*/ 40 w 126"/>
                <a:gd name="T13" fmla="*/ 199 h 284"/>
                <a:gd name="T14" fmla="*/ 37 w 126"/>
                <a:gd name="T15" fmla="*/ 182 h 284"/>
                <a:gd name="T16" fmla="*/ 34 w 126"/>
                <a:gd name="T17" fmla="*/ 168 h 284"/>
                <a:gd name="T18" fmla="*/ 33 w 126"/>
                <a:gd name="T19" fmla="*/ 165 h 284"/>
                <a:gd name="T20" fmla="*/ 32 w 126"/>
                <a:gd name="T21" fmla="*/ 161 h 284"/>
                <a:gd name="T22" fmla="*/ 32 w 126"/>
                <a:gd name="T23" fmla="*/ 160 h 284"/>
                <a:gd name="T24" fmla="*/ 28 w 126"/>
                <a:gd name="T25" fmla="*/ 152 h 284"/>
                <a:gd name="T26" fmla="*/ 13 w 126"/>
                <a:gd name="T27" fmla="*/ 147 h 284"/>
                <a:gd name="T28" fmla="*/ 1 w 126"/>
                <a:gd name="T29" fmla="*/ 166 h 284"/>
                <a:gd name="T30" fmla="*/ 2 w 126"/>
                <a:gd name="T31" fmla="*/ 174 h 284"/>
                <a:gd name="T32" fmla="*/ 4 w 126"/>
                <a:gd name="T33" fmla="*/ 181 h 284"/>
                <a:gd name="T34" fmla="*/ 7 w 126"/>
                <a:gd name="T35" fmla="*/ 193 h 284"/>
                <a:gd name="T36" fmla="*/ 12 w 126"/>
                <a:gd name="T37" fmla="*/ 233 h 284"/>
                <a:gd name="T38" fmla="*/ 11 w 126"/>
                <a:gd name="T39" fmla="*/ 242 h 284"/>
                <a:gd name="T40" fmla="*/ 11 w 126"/>
                <a:gd name="T41" fmla="*/ 251 h 284"/>
                <a:gd name="T42" fmla="*/ 11 w 126"/>
                <a:gd name="T43" fmla="*/ 259 h 284"/>
                <a:gd name="T44" fmla="*/ 12 w 126"/>
                <a:gd name="T45" fmla="*/ 268 h 284"/>
                <a:gd name="T46" fmla="*/ 22 w 126"/>
                <a:gd name="T47" fmla="*/ 282 h 284"/>
                <a:gd name="T48" fmla="*/ 37 w 126"/>
                <a:gd name="T49" fmla="*/ 282 h 284"/>
                <a:gd name="T50" fmla="*/ 47 w 126"/>
                <a:gd name="T51" fmla="*/ 276 h 284"/>
                <a:gd name="T52" fmla="*/ 56 w 126"/>
                <a:gd name="T53" fmla="*/ 269 h 284"/>
                <a:gd name="T54" fmla="*/ 73 w 126"/>
                <a:gd name="T55" fmla="*/ 254 h 284"/>
                <a:gd name="T56" fmla="*/ 99 w 126"/>
                <a:gd name="T57" fmla="*/ 226 h 284"/>
                <a:gd name="T58" fmla="*/ 123 w 126"/>
                <a:gd name="T59" fmla="*/ 188 h 284"/>
                <a:gd name="T60" fmla="*/ 124 w 126"/>
                <a:gd name="T61" fmla="*/ 175 h 284"/>
                <a:gd name="T62" fmla="*/ 116 w 126"/>
                <a:gd name="T63" fmla="*/ 167 h 284"/>
                <a:gd name="T64" fmla="*/ 103 w 126"/>
                <a:gd name="T65" fmla="*/ 167 h 284"/>
                <a:gd name="T66" fmla="*/ 94 w 126"/>
                <a:gd name="T67" fmla="*/ 175 h 284"/>
                <a:gd name="T68" fmla="*/ 86 w 126"/>
                <a:gd name="T69" fmla="*/ 189 h 284"/>
                <a:gd name="T70" fmla="*/ 77 w 126"/>
                <a:gd name="T71" fmla="*/ 202 h 284"/>
                <a:gd name="T72" fmla="*/ 70 w 126"/>
                <a:gd name="T73" fmla="*/ 211 h 284"/>
                <a:gd name="T74" fmla="*/ 78 w 126"/>
                <a:gd name="T75" fmla="*/ 170 h 284"/>
                <a:gd name="T76" fmla="*/ 83 w 126"/>
                <a:gd name="T77" fmla="*/ 75 h 284"/>
                <a:gd name="T78" fmla="*/ 75 w 126"/>
                <a:gd name="T79" fmla="*/ 13 h 284"/>
                <a:gd name="T80" fmla="*/ 57 w 126"/>
                <a:gd name="T81" fmla="*/ 1 h 284"/>
                <a:gd name="T82" fmla="*/ 44 w 126"/>
                <a:gd name="T83" fmla="*/ 1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284">
                  <a:moveTo>
                    <a:pt x="44" y="18"/>
                  </a:moveTo>
                  <a:cubicBezTo>
                    <a:pt x="44" y="19"/>
                    <a:pt x="44" y="19"/>
                    <a:pt x="44" y="20"/>
                  </a:cubicBezTo>
                  <a:cubicBezTo>
                    <a:pt x="45" y="27"/>
                    <a:pt x="46" y="33"/>
                    <a:pt x="47" y="40"/>
                  </a:cubicBezTo>
                  <a:cubicBezTo>
                    <a:pt x="48" y="47"/>
                    <a:pt x="49" y="53"/>
                    <a:pt x="49" y="60"/>
                  </a:cubicBezTo>
                  <a:cubicBezTo>
                    <a:pt x="51" y="76"/>
                    <a:pt x="52" y="92"/>
                    <a:pt x="52" y="108"/>
                  </a:cubicBezTo>
                  <a:cubicBezTo>
                    <a:pt x="52" y="137"/>
                    <a:pt x="47" y="165"/>
                    <a:pt x="41" y="193"/>
                  </a:cubicBezTo>
                  <a:cubicBezTo>
                    <a:pt x="41" y="195"/>
                    <a:pt x="40" y="197"/>
                    <a:pt x="40" y="199"/>
                  </a:cubicBezTo>
                  <a:cubicBezTo>
                    <a:pt x="39" y="193"/>
                    <a:pt x="38" y="187"/>
                    <a:pt x="37" y="182"/>
                  </a:cubicBezTo>
                  <a:cubicBezTo>
                    <a:pt x="36" y="177"/>
                    <a:pt x="35" y="173"/>
                    <a:pt x="34" y="168"/>
                  </a:cubicBezTo>
                  <a:cubicBezTo>
                    <a:pt x="34" y="167"/>
                    <a:pt x="33" y="166"/>
                    <a:pt x="33" y="165"/>
                  </a:cubicBezTo>
                  <a:cubicBezTo>
                    <a:pt x="32" y="161"/>
                    <a:pt x="32" y="161"/>
                    <a:pt x="32" y="161"/>
                  </a:cubicBezTo>
                  <a:cubicBezTo>
                    <a:pt x="32" y="161"/>
                    <a:pt x="32" y="160"/>
                    <a:pt x="32" y="160"/>
                  </a:cubicBezTo>
                  <a:cubicBezTo>
                    <a:pt x="31" y="156"/>
                    <a:pt x="31" y="155"/>
                    <a:pt x="28" y="152"/>
                  </a:cubicBezTo>
                  <a:cubicBezTo>
                    <a:pt x="25" y="148"/>
                    <a:pt x="19" y="147"/>
                    <a:pt x="13" y="147"/>
                  </a:cubicBezTo>
                  <a:cubicBezTo>
                    <a:pt x="1" y="148"/>
                    <a:pt x="0" y="157"/>
                    <a:pt x="1" y="166"/>
                  </a:cubicBezTo>
                  <a:cubicBezTo>
                    <a:pt x="1" y="169"/>
                    <a:pt x="1" y="171"/>
                    <a:pt x="2" y="174"/>
                  </a:cubicBezTo>
                  <a:cubicBezTo>
                    <a:pt x="3" y="176"/>
                    <a:pt x="3" y="179"/>
                    <a:pt x="4" y="181"/>
                  </a:cubicBezTo>
                  <a:cubicBezTo>
                    <a:pt x="5" y="186"/>
                    <a:pt x="7" y="190"/>
                    <a:pt x="7" y="193"/>
                  </a:cubicBezTo>
                  <a:cubicBezTo>
                    <a:pt x="9" y="206"/>
                    <a:pt x="11" y="220"/>
                    <a:pt x="12" y="233"/>
                  </a:cubicBezTo>
                  <a:cubicBezTo>
                    <a:pt x="12" y="236"/>
                    <a:pt x="12" y="239"/>
                    <a:pt x="11" y="242"/>
                  </a:cubicBezTo>
                  <a:cubicBezTo>
                    <a:pt x="11" y="245"/>
                    <a:pt x="11" y="248"/>
                    <a:pt x="11" y="251"/>
                  </a:cubicBezTo>
                  <a:cubicBezTo>
                    <a:pt x="11" y="254"/>
                    <a:pt x="11" y="257"/>
                    <a:pt x="11" y="259"/>
                  </a:cubicBezTo>
                  <a:cubicBezTo>
                    <a:pt x="11" y="262"/>
                    <a:pt x="11" y="265"/>
                    <a:pt x="12" y="268"/>
                  </a:cubicBezTo>
                  <a:cubicBezTo>
                    <a:pt x="13" y="273"/>
                    <a:pt x="16" y="278"/>
                    <a:pt x="22" y="282"/>
                  </a:cubicBezTo>
                  <a:cubicBezTo>
                    <a:pt x="27" y="284"/>
                    <a:pt x="32" y="284"/>
                    <a:pt x="37" y="282"/>
                  </a:cubicBezTo>
                  <a:cubicBezTo>
                    <a:pt x="41" y="281"/>
                    <a:pt x="44" y="278"/>
                    <a:pt x="47" y="276"/>
                  </a:cubicBezTo>
                  <a:cubicBezTo>
                    <a:pt x="50" y="274"/>
                    <a:pt x="53" y="272"/>
                    <a:pt x="56" y="269"/>
                  </a:cubicBezTo>
                  <a:cubicBezTo>
                    <a:pt x="61" y="265"/>
                    <a:pt x="67" y="259"/>
                    <a:pt x="73" y="254"/>
                  </a:cubicBezTo>
                  <a:cubicBezTo>
                    <a:pt x="82" y="245"/>
                    <a:pt x="91" y="236"/>
                    <a:pt x="99" y="226"/>
                  </a:cubicBezTo>
                  <a:cubicBezTo>
                    <a:pt x="108" y="214"/>
                    <a:pt x="116" y="201"/>
                    <a:pt x="123" y="188"/>
                  </a:cubicBezTo>
                  <a:cubicBezTo>
                    <a:pt x="126" y="185"/>
                    <a:pt x="125" y="179"/>
                    <a:pt x="124" y="175"/>
                  </a:cubicBezTo>
                  <a:cubicBezTo>
                    <a:pt x="123" y="172"/>
                    <a:pt x="119" y="168"/>
                    <a:pt x="116" y="167"/>
                  </a:cubicBezTo>
                  <a:cubicBezTo>
                    <a:pt x="112" y="165"/>
                    <a:pt x="107" y="165"/>
                    <a:pt x="103" y="167"/>
                  </a:cubicBezTo>
                  <a:cubicBezTo>
                    <a:pt x="99" y="168"/>
                    <a:pt x="97" y="171"/>
                    <a:pt x="94" y="175"/>
                  </a:cubicBezTo>
                  <a:cubicBezTo>
                    <a:pt x="92" y="180"/>
                    <a:pt x="89" y="184"/>
                    <a:pt x="86" y="189"/>
                  </a:cubicBezTo>
                  <a:cubicBezTo>
                    <a:pt x="77" y="202"/>
                    <a:pt x="77" y="202"/>
                    <a:pt x="77" y="202"/>
                  </a:cubicBezTo>
                  <a:cubicBezTo>
                    <a:pt x="75" y="205"/>
                    <a:pt x="72" y="208"/>
                    <a:pt x="70" y="211"/>
                  </a:cubicBezTo>
                  <a:cubicBezTo>
                    <a:pt x="73" y="198"/>
                    <a:pt x="76" y="184"/>
                    <a:pt x="78" y="170"/>
                  </a:cubicBezTo>
                  <a:cubicBezTo>
                    <a:pt x="84" y="139"/>
                    <a:pt x="85" y="107"/>
                    <a:pt x="83" y="75"/>
                  </a:cubicBezTo>
                  <a:cubicBezTo>
                    <a:pt x="81" y="55"/>
                    <a:pt x="79" y="34"/>
                    <a:pt x="75" y="13"/>
                  </a:cubicBezTo>
                  <a:cubicBezTo>
                    <a:pt x="74" y="5"/>
                    <a:pt x="66" y="0"/>
                    <a:pt x="57" y="1"/>
                  </a:cubicBezTo>
                  <a:cubicBezTo>
                    <a:pt x="47" y="3"/>
                    <a:pt x="44" y="11"/>
                    <a:pt x="44" y="1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5" name="Group 1064">
            <a:extLst>
              <a:ext uri="{FF2B5EF4-FFF2-40B4-BE49-F238E27FC236}">
                <a16:creationId xmlns:a16="http://schemas.microsoft.com/office/drawing/2014/main" id="{92147D8E-2ED3-4878-8B1C-A5AF5C8544E7}"/>
              </a:ext>
            </a:extLst>
          </p:cNvPr>
          <p:cNvGrpSpPr/>
          <p:nvPr/>
        </p:nvGrpSpPr>
        <p:grpSpPr>
          <a:xfrm>
            <a:off x="3392798" y="6362433"/>
            <a:ext cx="355393" cy="302528"/>
            <a:chOff x="3433763" y="6367463"/>
            <a:chExt cx="354012" cy="298450"/>
          </a:xfrm>
          <a:effectLst>
            <a:outerShdw blurRad="63500" sx="102000" sy="102000" algn="ctr" rotWithShape="0">
              <a:prstClr val="black">
                <a:alpha val="40000"/>
              </a:prstClr>
            </a:outerShdw>
          </a:effectLst>
        </p:grpSpPr>
        <p:sp>
          <p:nvSpPr>
            <p:cNvPr id="27" name="Freeform 37">
              <a:extLst>
                <a:ext uri="{FF2B5EF4-FFF2-40B4-BE49-F238E27FC236}">
                  <a16:creationId xmlns:a16="http://schemas.microsoft.com/office/drawing/2014/main" id="{A22C223C-B33A-4B21-97E3-C3846F7DED2A}"/>
                </a:ext>
              </a:extLst>
            </p:cNvPr>
            <p:cNvSpPr>
              <a:spLocks/>
            </p:cNvSpPr>
            <p:nvPr/>
          </p:nvSpPr>
          <p:spPr bwMode="auto">
            <a:xfrm>
              <a:off x="3667125" y="6430963"/>
              <a:ext cx="120650" cy="222250"/>
            </a:xfrm>
            <a:custGeom>
              <a:avLst/>
              <a:gdLst>
                <a:gd name="T0" fmla="*/ 4 w 83"/>
                <a:gd name="T1" fmla="*/ 125 h 153"/>
                <a:gd name="T2" fmla="*/ 4 w 83"/>
                <a:gd name="T3" fmla="*/ 124 h 153"/>
                <a:gd name="T4" fmla="*/ 7 w 83"/>
                <a:gd name="T5" fmla="*/ 122 h 153"/>
                <a:gd name="T6" fmla="*/ 9 w 83"/>
                <a:gd name="T7" fmla="*/ 120 h 153"/>
                <a:gd name="T8" fmla="*/ 12 w 83"/>
                <a:gd name="T9" fmla="*/ 118 h 153"/>
                <a:gd name="T10" fmla="*/ 14 w 83"/>
                <a:gd name="T11" fmla="*/ 115 h 153"/>
                <a:gd name="T12" fmla="*/ 17 w 83"/>
                <a:gd name="T13" fmla="*/ 113 h 153"/>
                <a:gd name="T14" fmla="*/ 19 w 83"/>
                <a:gd name="T15" fmla="*/ 109 h 153"/>
                <a:gd name="T16" fmla="*/ 23 w 83"/>
                <a:gd name="T17" fmla="*/ 103 h 153"/>
                <a:gd name="T18" fmla="*/ 37 w 83"/>
                <a:gd name="T19" fmla="*/ 76 h 153"/>
                <a:gd name="T20" fmla="*/ 46 w 83"/>
                <a:gd name="T21" fmla="*/ 46 h 153"/>
                <a:gd name="T22" fmla="*/ 50 w 83"/>
                <a:gd name="T23" fmla="*/ 13 h 153"/>
                <a:gd name="T24" fmla="*/ 55 w 83"/>
                <a:gd name="T25" fmla="*/ 4 h 153"/>
                <a:gd name="T26" fmla="*/ 66 w 83"/>
                <a:gd name="T27" fmla="*/ 1 h 153"/>
                <a:gd name="T28" fmla="*/ 82 w 83"/>
                <a:gd name="T29" fmla="*/ 15 h 153"/>
                <a:gd name="T30" fmla="*/ 81 w 83"/>
                <a:gd name="T31" fmla="*/ 23 h 153"/>
                <a:gd name="T32" fmla="*/ 80 w 83"/>
                <a:gd name="T33" fmla="*/ 32 h 153"/>
                <a:gd name="T34" fmla="*/ 77 w 83"/>
                <a:gd name="T35" fmla="*/ 50 h 153"/>
                <a:gd name="T36" fmla="*/ 68 w 83"/>
                <a:gd name="T37" fmla="*/ 86 h 153"/>
                <a:gd name="T38" fmla="*/ 51 w 83"/>
                <a:gd name="T39" fmla="*/ 119 h 153"/>
                <a:gd name="T40" fmla="*/ 39 w 83"/>
                <a:gd name="T41" fmla="*/ 135 h 153"/>
                <a:gd name="T42" fmla="*/ 24 w 83"/>
                <a:gd name="T43" fmla="*/ 149 h 153"/>
                <a:gd name="T44" fmla="*/ 18 w 83"/>
                <a:gd name="T45" fmla="*/ 152 h 153"/>
                <a:gd name="T46" fmla="*/ 11 w 83"/>
                <a:gd name="T47" fmla="*/ 152 h 153"/>
                <a:gd name="T48" fmla="*/ 2 w 83"/>
                <a:gd name="T49" fmla="*/ 144 h 153"/>
                <a:gd name="T50" fmla="*/ 0 w 83"/>
                <a:gd name="T51" fmla="*/ 133 h 153"/>
                <a:gd name="T52" fmla="*/ 1 w 83"/>
                <a:gd name="T53" fmla="*/ 128 h 153"/>
                <a:gd name="T54" fmla="*/ 4 w 83"/>
                <a:gd name="T55" fmla="*/ 12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53">
                  <a:moveTo>
                    <a:pt x="4" y="125"/>
                  </a:moveTo>
                  <a:cubicBezTo>
                    <a:pt x="4" y="124"/>
                    <a:pt x="4" y="124"/>
                    <a:pt x="4" y="124"/>
                  </a:cubicBezTo>
                  <a:cubicBezTo>
                    <a:pt x="7" y="122"/>
                    <a:pt x="7" y="122"/>
                    <a:pt x="7" y="122"/>
                  </a:cubicBezTo>
                  <a:cubicBezTo>
                    <a:pt x="8" y="122"/>
                    <a:pt x="8" y="121"/>
                    <a:pt x="9" y="120"/>
                  </a:cubicBezTo>
                  <a:cubicBezTo>
                    <a:pt x="12" y="118"/>
                    <a:pt x="12" y="118"/>
                    <a:pt x="12" y="118"/>
                  </a:cubicBezTo>
                  <a:cubicBezTo>
                    <a:pt x="14" y="115"/>
                    <a:pt x="14" y="115"/>
                    <a:pt x="14" y="115"/>
                  </a:cubicBezTo>
                  <a:cubicBezTo>
                    <a:pt x="15" y="114"/>
                    <a:pt x="16" y="113"/>
                    <a:pt x="17" y="113"/>
                  </a:cubicBezTo>
                  <a:cubicBezTo>
                    <a:pt x="19" y="109"/>
                    <a:pt x="19" y="109"/>
                    <a:pt x="19" y="109"/>
                  </a:cubicBezTo>
                  <a:cubicBezTo>
                    <a:pt x="20" y="108"/>
                    <a:pt x="22" y="105"/>
                    <a:pt x="23" y="103"/>
                  </a:cubicBezTo>
                  <a:cubicBezTo>
                    <a:pt x="29" y="95"/>
                    <a:pt x="33" y="86"/>
                    <a:pt x="37" y="76"/>
                  </a:cubicBezTo>
                  <a:cubicBezTo>
                    <a:pt x="41" y="66"/>
                    <a:pt x="44" y="56"/>
                    <a:pt x="46" y="46"/>
                  </a:cubicBezTo>
                  <a:cubicBezTo>
                    <a:pt x="48" y="35"/>
                    <a:pt x="49" y="25"/>
                    <a:pt x="50" y="13"/>
                  </a:cubicBezTo>
                  <a:cubicBezTo>
                    <a:pt x="50" y="10"/>
                    <a:pt x="52" y="7"/>
                    <a:pt x="55" y="4"/>
                  </a:cubicBezTo>
                  <a:cubicBezTo>
                    <a:pt x="58" y="2"/>
                    <a:pt x="62" y="0"/>
                    <a:pt x="66" y="1"/>
                  </a:cubicBezTo>
                  <a:cubicBezTo>
                    <a:pt x="75" y="1"/>
                    <a:pt x="83" y="8"/>
                    <a:pt x="82" y="15"/>
                  </a:cubicBezTo>
                  <a:cubicBezTo>
                    <a:pt x="81" y="23"/>
                    <a:pt x="81" y="23"/>
                    <a:pt x="81" y="23"/>
                  </a:cubicBezTo>
                  <a:cubicBezTo>
                    <a:pt x="81" y="26"/>
                    <a:pt x="81" y="29"/>
                    <a:pt x="80" y="32"/>
                  </a:cubicBezTo>
                  <a:cubicBezTo>
                    <a:pt x="79" y="38"/>
                    <a:pt x="78" y="44"/>
                    <a:pt x="77" y="50"/>
                  </a:cubicBezTo>
                  <a:cubicBezTo>
                    <a:pt x="75" y="62"/>
                    <a:pt x="72" y="74"/>
                    <a:pt x="68" y="86"/>
                  </a:cubicBezTo>
                  <a:cubicBezTo>
                    <a:pt x="63" y="97"/>
                    <a:pt x="58" y="108"/>
                    <a:pt x="51" y="119"/>
                  </a:cubicBezTo>
                  <a:cubicBezTo>
                    <a:pt x="48" y="124"/>
                    <a:pt x="44" y="130"/>
                    <a:pt x="39" y="135"/>
                  </a:cubicBezTo>
                  <a:cubicBezTo>
                    <a:pt x="35" y="140"/>
                    <a:pt x="30" y="145"/>
                    <a:pt x="24" y="149"/>
                  </a:cubicBezTo>
                  <a:cubicBezTo>
                    <a:pt x="22" y="151"/>
                    <a:pt x="20" y="152"/>
                    <a:pt x="18" y="152"/>
                  </a:cubicBezTo>
                  <a:cubicBezTo>
                    <a:pt x="16" y="153"/>
                    <a:pt x="13" y="153"/>
                    <a:pt x="11" y="152"/>
                  </a:cubicBezTo>
                  <a:cubicBezTo>
                    <a:pt x="7" y="152"/>
                    <a:pt x="4" y="148"/>
                    <a:pt x="2" y="144"/>
                  </a:cubicBezTo>
                  <a:cubicBezTo>
                    <a:pt x="0" y="141"/>
                    <a:pt x="0" y="137"/>
                    <a:pt x="0" y="133"/>
                  </a:cubicBezTo>
                  <a:cubicBezTo>
                    <a:pt x="0" y="131"/>
                    <a:pt x="1" y="129"/>
                    <a:pt x="1" y="128"/>
                  </a:cubicBezTo>
                  <a:cubicBezTo>
                    <a:pt x="2" y="127"/>
                    <a:pt x="3" y="126"/>
                    <a:pt x="4" y="125"/>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8">
              <a:extLst>
                <a:ext uri="{FF2B5EF4-FFF2-40B4-BE49-F238E27FC236}">
                  <a16:creationId xmlns:a16="http://schemas.microsoft.com/office/drawing/2014/main" id="{972ED0A8-03B2-4359-A906-9362BF57FB30}"/>
                </a:ext>
              </a:extLst>
            </p:cNvPr>
            <p:cNvSpPr>
              <a:spLocks/>
            </p:cNvSpPr>
            <p:nvPr/>
          </p:nvSpPr>
          <p:spPr bwMode="auto">
            <a:xfrm>
              <a:off x="3433763" y="6367463"/>
              <a:ext cx="269875" cy="298450"/>
            </a:xfrm>
            <a:custGeom>
              <a:avLst/>
              <a:gdLst>
                <a:gd name="T0" fmla="*/ 161 w 186"/>
                <a:gd name="T1" fmla="*/ 169 h 205"/>
                <a:gd name="T2" fmla="*/ 155 w 186"/>
                <a:gd name="T3" fmla="*/ 171 h 205"/>
                <a:gd name="T4" fmla="*/ 152 w 186"/>
                <a:gd name="T5" fmla="*/ 172 h 205"/>
                <a:gd name="T6" fmla="*/ 146 w 186"/>
                <a:gd name="T7" fmla="*/ 172 h 205"/>
                <a:gd name="T8" fmla="*/ 143 w 186"/>
                <a:gd name="T9" fmla="*/ 172 h 205"/>
                <a:gd name="T10" fmla="*/ 136 w 186"/>
                <a:gd name="T11" fmla="*/ 170 h 205"/>
                <a:gd name="T12" fmla="*/ 83 w 186"/>
                <a:gd name="T13" fmla="*/ 116 h 205"/>
                <a:gd name="T14" fmla="*/ 74 w 186"/>
                <a:gd name="T15" fmla="*/ 98 h 205"/>
                <a:gd name="T16" fmla="*/ 63 w 186"/>
                <a:gd name="T17" fmla="*/ 75 h 205"/>
                <a:gd name="T18" fmla="*/ 85 w 186"/>
                <a:gd name="T19" fmla="*/ 94 h 205"/>
                <a:gd name="T20" fmla="*/ 91 w 186"/>
                <a:gd name="T21" fmla="*/ 99 h 205"/>
                <a:gd name="T22" fmla="*/ 99 w 186"/>
                <a:gd name="T23" fmla="*/ 102 h 205"/>
                <a:gd name="T24" fmla="*/ 119 w 186"/>
                <a:gd name="T25" fmla="*/ 86 h 205"/>
                <a:gd name="T26" fmla="*/ 108 w 186"/>
                <a:gd name="T27" fmla="*/ 71 h 205"/>
                <a:gd name="T28" fmla="*/ 92 w 186"/>
                <a:gd name="T29" fmla="*/ 59 h 205"/>
                <a:gd name="T30" fmla="*/ 53 w 186"/>
                <a:gd name="T31" fmla="*/ 18 h 205"/>
                <a:gd name="T32" fmla="*/ 13 w 186"/>
                <a:gd name="T33" fmla="*/ 14 h 205"/>
                <a:gd name="T34" fmla="*/ 7 w 186"/>
                <a:gd name="T35" fmla="*/ 35 h 205"/>
                <a:gd name="T36" fmla="*/ 2 w 186"/>
                <a:gd name="T37" fmla="*/ 73 h 205"/>
                <a:gd name="T38" fmla="*/ 0 w 186"/>
                <a:gd name="T39" fmla="*/ 101 h 205"/>
                <a:gd name="T40" fmla="*/ 2 w 186"/>
                <a:gd name="T41" fmla="*/ 133 h 205"/>
                <a:gd name="T42" fmla="*/ 21 w 186"/>
                <a:gd name="T43" fmla="*/ 144 h 205"/>
                <a:gd name="T44" fmla="*/ 33 w 186"/>
                <a:gd name="T45" fmla="*/ 126 h 205"/>
                <a:gd name="T46" fmla="*/ 31 w 186"/>
                <a:gd name="T47" fmla="*/ 95 h 205"/>
                <a:gd name="T48" fmla="*/ 49 w 186"/>
                <a:gd name="T49" fmla="*/ 119 h 205"/>
                <a:gd name="T50" fmla="*/ 66 w 186"/>
                <a:gd name="T51" fmla="*/ 148 h 205"/>
                <a:gd name="T52" fmla="*/ 80 w 186"/>
                <a:gd name="T53" fmla="*/ 167 h 205"/>
                <a:gd name="T54" fmla="*/ 97 w 186"/>
                <a:gd name="T55" fmla="*/ 184 h 205"/>
                <a:gd name="T56" fmla="*/ 141 w 186"/>
                <a:gd name="T57" fmla="*/ 204 h 205"/>
                <a:gd name="T58" fmla="*/ 183 w 186"/>
                <a:gd name="T59" fmla="*/ 191 h 205"/>
                <a:gd name="T60" fmla="*/ 181 w 186"/>
                <a:gd name="T61" fmla="*/ 174 h 205"/>
                <a:gd name="T62" fmla="*/ 162 w 186"/>
                <a:gd name="T63" fmla="*/ 16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205">
                  <a:moveTo>
                    <a:pt x="162" y="168"/>
                  </a:moveTo>
                  <a:cubicBezTo>
                    <a:pt x="162" y="169"/>
                    <a:pt x="162" y="169"/>
                    <a:pt x="161" y="169"/>
                  </a:cubicBezTo>
                  <a:cubicBezTo>
                    <a:pt x="158" y="170"/>
                    <a:pt x="158" y="170"/>
                    <a:pt x="158" y="170"/>
                  </a:cubicBezTo>
                  <a:cubicBezTo>
                    <a:pt x="157" y="171"/>
                    <a:pt x="156" y="171"/>
                    <a:pt x="155" y="171"/>
                  </a:cubicBezTo>
                  <a:cubicBezTo>
                    <a:pt x="154" y="172"/>
                    <a:pt x="154" y="172"/>
                    <a:pt x="154" y="172"/>
                  </a:cubicBezTo>
                  <a:cubicBezTo>
                    <a:pt x="152" y="172"/>
                    <a:pt x="152" y="172"/>
                    <a:pt x="152" y="172"/>
                  </a:cubicBezTo>
                  <a:cubicBezTo>
                    <a:pt x="151" y="172"/>
                    <a:pt x="150" y="172"/>
                    <a:pt x="149" y="172"/>
                  </a:cubicBezTo>
                  <a:cubicBezTo>
                    <a:pt x="148" y="172"/>
                    <a:pt x="147" y="172"/>
                    <a:pt x="146" y="172"/>
                  </a:cubicBezTo>
                  <a:cubicBezTo>
                    <a:pt x="144" y="172"/>
                    <a:pt x="144" y="172"/>
                    <a:pt x="144" y="172"/>
                  </a:cubicBezTo>
                  <a:cubicBezTo>
                    <a:pt x="143" y="172"/>
                    <a:pt x="143" y="172"/>
                    <a:pt x="143" y="172"/>
                  </a:cubicBezTo>
                  <a:cubicBezTo>
                    <a:pt x="142" y="172"/>
                    <a:pt x="141" y="172"/>
                    <a:pt x="140" y="171"/>
                  </a:cubicBezTo>
                  <a:cubicBezTo>
                    <a:pt x="139" y="171"/>
                    <a:pt x="137" y="171"/>
                    <a:pt x="136" y="170"/>
                  </a:cubicBezTo>
                  <a:cubicBezTo>
                    <a:pt x="126" y="167"/>
                    <a:pt x="115" y="158"/>
                    <a:pt x="106" y="148"/>
                  </a:cubicBezTo>
                  <a:cubicBezTo>
                    <a:pt x="98" y="138"/>
                    <a:pt x="90" y="127"/>
                    <a:pt x="83" y="116"/>
                  </a:cubicBezTo>
                  <a:cubicBezTo>
                    <a:pt x="82" y="113"/>
                    <a:pt x="80" y="110"/>
                    <a:pt x="79" y="107"/>
                  </a:cubicBezTo>
                  <a:cubicBezTo>
                    <a:pt x="74" y="98"/>
                    <a:pt x="74" y="98"/>
                    <a:pt x="74" y="98"/>
                  </a:cubicBezTo>
                  <a:cubicBezTo>
                    <a:pt x="71" y="92"/>
                    <a:pt x="68" y="86"/>
                    <a:pt x="65" y="80"/>
                  </a:cubicBezTo>
                  <a:cubicBezTo>
                    <a:pt x="63" y="75"/>
                    <a:pt x="63" y="75"/>
                    <a:pt x="63" y="75"/>
                  </a:cubicBezTo>
                  <a:cubicBezTo>
                    <a:pt x="76" y="86"/>
                    <a:pt x="76" y="86"/>
                    <a:pt x="76" y="86"/>
                  </a:cubicBezTo>
                  <a:cubicBezTo>
                    <a:pt x="79" y="89"/>
                    <a:pt x="82" y="91"/>
                    <a:pt x="85" y="94"/>
                  </a:cubicBezTo>
                  <a:cubicBezTo>
                    <a:pt x="86" y="95"/>
                    <a:pt x="87" y="96"/>
                    <a:pt x="88" y="96"/>
                  </a:cubicBezTo>
                  <a:cubicBezTo>
                    <a:pt x="91" y="99"/>
                    <a:pt x="91" y="99"/>
                    <a:pt x="91" y="99"/>
                  </a:cubicBezTo>
                  <a:cubicBezTo>
                    <a:pt x="91" y="99"/>
                    <a:pt x="91" y="99"/>
                    <a:pt x="92" y="100"/>
                  </a:cubicBezTo>
                  <a:cubicBezTo>
                    <a:pt x="95" y="102"/>
                    <a:pt x="95" y="102"/>
                    <a:pt x="99" y="102"/>
                  </a:cubicBezTo>
                  <a:cubicBezTo>
                    <a:pt x="103" y="104"/>
                    <a:pt x="110" y="101"/>
                    <a:pt x="114" y="97"/>
                  </a:cubicBezTo>
                  <a:cubicBezTo>
                    <a:pt x="118" y="93"/>
                    <a:pt x="120" y="89"/>
                    <a:pt x="119" y="86"/>
                  </a:cubicBezTo>
                  <a:cubicBezTo>
                    <a:pt x="119" y="82"/>
                    <a:pt x="116" y="79"/>
                    <a:pt x="113" y="76"/>
                  </a:cubicBezTo>
                  <a:cubicBezTo>
                    <a:pt x="112" y="74"/>
                    <a:pt x="110" y="73"/>
                    <a:pt x="108" y="71"/>
                  </a:cubicBezTo>
                  <a:cubicBezTo>
                    <a:pt x="106" y="70"/>
                    <a:pt x="104" y="68"/>
                    <a:pt x="102" y="67"/>
                  </a:cubicBezTo>
                  <a:cubicBezTo>
                    <a:pt x="98" y="64"/>
                    <a:pt x="95" y="61"/>
                    <a:pt x="92" y="59"/>
                  </a:cubicBezTo>
                  <a:cubicBezTo>
                    <a:pt x="83" y="51"/>
                    <a:pt x="73" y="42"/>
                    <a:pt x="64" y="32"/>
                  </a:cubicBezTo>
                  <a:cubicBezTo>
                    <a:pt x="60" y="28"/>
                    <a:pt x="57" y="23"/>
                    <a:pt x="53" y="18"/>
                  </a:cubicBezTo>
                  <a:cubicBezTo>
                    <a:pt x="47" y="11"/>
                    <a:pt x="38" y="0"/>
                    <a:pt x="24" y="5"/>
                  </a:cubicBezTo>
                  <a:cubicBezTo>
                    <a:pt x="19" y="6"/>
                    <a:pt x="15" y="10"/>
                    <a:pt x="13" y="14"/>
                  </a:cubicBezTo>
                  <a:cubicBezTo>
                    <a:pt x="11" y="18"/>
                    <a:pt x="11" y="21"/>
                    <a:pt x="10" y="25"/>
                  </a:cubicBezTo>
                  <a:cubicBezTo>
                    <a:pt x="9" y="28"/>
                    <a:pt x="8" y="31"/>
                    <a:pt x="7" y="35"/>
                  </a:cubicBezTo>
                  <a:cubicBezTo>
                    <a:pt x="6" y="42"/>
                    <a:pt x="5" y="49"/>
                    <a:pt x="4" y="56"/>
                  </a:cubicBezTo>
                  <a:cubicBezTo>
                    <a:pt x="3" y="61"/>
                    <a:pt x="2" y="67"/>
                    <a:pt x="2" y="73"/>
                  </a:cubicBezTo>
                  <a:cubicBezTo>
                    <a:pt x="1" y="79"/>
                    <a:pt x="1" y="85"/>
                    <a:pt x="0" y="91"/>
                  </a:cubicBezTo>
                  <a:cubicBezTo>
                    <a:pt x="0" y="101"/>
                    <a:pt x="0" y="101"/>
                    <a:pt x="0" y="101"/>
                  </a:cubicBezTo>
                  <a:cubicBezTo>
                    <a:pt x="0" y="105"/>
                    <a:pt x="1" y="108"/>
                    <a:pt x="1" y="112"/>
                  </a:cubicBezTo>
                  <a:cubicBezTo>
                    <a:pt x="1" y="119"/>
                    <a:pt x="1" y="126"/>
                    <a:pt x="2" y="133"/>
                  </a:cubicBezTo>
                  <a:cubicBezTo>
                    <a:pt x="3" y="137"/>
                    <a:pt x="6" y="141"/>
                    <a:pt x="9" y="143"/>
                  </a:cubicBezTo>
                  <a:cubicBezTo>
                    <a:pt x="13" y="145"/>
                    <a:pt x="17" y="145"/>
                    <a:pt x="21" y="144"/>
                  </a:cubicBezTo>
                  <a:cubicBezTo>
                    <a:pt x="25" y="143"/>
                    <a:pt x="29" y="140"/>
                    <a:pt x="31" y="137"/>
                  </a:cubicBezTo>
                  <a:cubicBezTo>
                    <a:pt x="33" y="133"/>
                    <a:pt x="34" y="129"/>
                    <a:pt x="33" y="126"/>
                  </a:cubicBezTo>
                  <a:cubicBezTo>
                    <a:pt x="33" y="120"/>
                    <a:pt x="32" y="115"/>
                    <a:pt x="32" y="110"/>
                  </a:cubicBezTo>
                  <a:cubicBezTo>
                    <a:pt x="31" y="95"/>
                    <a:pt x="31" y="95"/>
                    <a:pt x="31" y="95"/>
                  </a:cubicBezTo>
                  <a:cubicBezTo>
                    <a:pt x="32" y="91"/>
                    <a:pt x="32" y="88"/>
                    <a:pt x="32" y="84"/>
                  </a:cubicBezTo>
                  <a:cubicBezTo>
                    <a:pt x="37" y="96"/>
                    <a:pt x="42" y="107"/>
                    <a:pt x="49" y="119"/>
                  </a:cubicBezTo>
                  <a:cubicBezTo>
                    <a:pt x="52" y="126"/>
                    <a:pt x="56" y="132"/>
                    <a:pt x="60" y="139"/>
                  </a:cubicBezTo>
                  <a:cubicBezTo>
                    <a:pt x="62" y="142"/>
                    <a:pt x="64" y="145"/>
                    <a:pt x="66" y="148"/>
                  </a:cubicBezTo>
                  <a:cubicBezTo>
                    <a:pt x="68" y="151"/>
                    <a:pt x="70" y="155"/>
                    <a:pt x="73" y="158"/>
                  </a:cubicBezTo>
                  <a:cubicBezTo>
                    <a:pt x="80" y="167"/>
                    <a:pt x="80" y="167"/>
                    <a:pt x="80" y="167"/>
                  </a:cubicBezTo>
                  <a:cubicBezTo>
                    <a:pt x="83" y="170"/>
                    <a:pt x="85" y="173"/>
                    <a:pt x="88" y="176"/>
                  </a:cubicBezTo>
                  <a:cubicBezTo>
                    <a:pt x="91" y="178"/>
                    <a:pt x="94" y="181"/>
                    <a:pt x="97" y="184"/>
                  </a:cubicBezTo>
                  <a:cubicBezTo>
                    <a:pt x="100" y="187"/>
                    <a:pt x="104" y="189"/>
                    <a:pt x="107" y="191"/>
                  </a:cubicBezTo>
                  <a:cubicBezTo>
                    <a:pt x="117" y="197"/>
                    <a:pt x="128" y="203"/>
                    <a:pt x="141" y="204"/>
                  </a:cubicBezTo>
                  <a:cubicBezTo>
                    <a:pt x="154" y="205"/>
                    <a:pt x="167" y="202"/>
                    <a:pt x="178" y="196"/>
                  </a:cubicBezTo>
                  <a:cubicBezTo>
                    <a:pt x="180" y="195"/>
                    <a:pt x="182" y="193"/>
                    <a:pt x="183" y="191"/>
                  </a:cubicBezTo>
                  <a:cubicBezTo>
                    <a:pt x="184" y="190"/>
                    <a:pt x="185" y="188"/>
                    <a:pt x="185" y="186"/>
                  </a:cubicBezTo>
                  <a:cubicBezTo>
                    <a:pt x="186" y="181"/>
                    <a:pt x="184" y="177"/>
                    <a:pt x="181" y="174"/>
                  </a:cubicBezTo>
                  <a:cubicBezTo>
                    <a:pt x="178" y="170"/>
                    <a:pt x="174" y="168"/>
                    <a:pt x="171" y="168"/>
                  </a:cubicBezTo>
                  <a:cubicBezTo>
                    <a:pt x="168" y="167"/>
                    <a:pt x="165" y="167"/>
                    <a:pt x="162" y="16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6" name="Group 1065">
            <a:extLst>
              <a:ext uri="{FF2B5EF4-FFF2-40B4-BE49-F238E27FC236}">
                <a16:creationId xmlns:a16="http://schemas.microsoft.com/office/drawing/2014/main" id="{FE74F115-3154-45BF-B47F-E44D2A890FAA}"/>
              </a:ext>
            </a:extLst>
          </p:cNvPr>
          <p:cNvGrpSpPr/>
          <p:nvPr/>
        </p:nvGrpSpPr>
        <p:grpSpPr>
          <a:xfrm>
            <a:off x="2664480" y="6064732"/>
            <a:ext cx="666163" cy="246207"/>
            <a:chOff x="2708275" y="6073775"/>
            <a:chExt cx="663575" cy="242888"/>
          </a:xfrm>
          <a:effectLst>
            <a:outerShdw blurRad="63500" sx="102000" sy="102000" algn="ctr" rotWithShape="0">
              <a:prstClr val="black">
                <a:alpha val="40000"/>
              </a:prstClr>
            </a:outerShdw>
          </a:effectLst>
        </p:grpSpPr>
        <p:sp>
          <p:nvSpPr>
            <p:cNvPr id="29" name="Freeform 41">
              <a:extLst>
                <a:ext uri="{FF2B5EF4-FFF2-40B4-BE49-F238E27FC236}">
                  <a16:creationId xmlns:a16="http://schemas.microsoft.com/office/drawing/2014/main" id="{1C53B1B7-61E9-4A08-981F-4E900EA6954F}"/>
                </a:ext>
              </a:extLst>
            </p:cNvPr>
            <p:cNvSpPr>
              <a:spLocks/>
            </p:cNvSpPr>
            <p:nvPr/>
          </p:nvSpPr>
          <p:spPr bwMode="auto">
            <a:xfrm>
              <a:off x="3092450" y="6237288"/>
              <a:ext cx="279400" cy="79375"/>
            </a:xfrm>
            <a:custGeom>
              <a:avLst/>
              <a:gdLst>
                <a:gd name="T0" fmla="*/ 18 w 193"/>
                <a:gd name="T1" fmla="*/ 14 h 55"/>
                <a:gd name="T2" fmla="*/ 19 w 193"/>
                <a:gd name="T3" fmla="*/ 14 h 55"/>
                <a:gd name="T4" fmla="*/ 38 w 193"/>
                <a:gd name="T5" fmla="*/ 18 h 55"/>
                <a:gd name="T6" fmla="*/ 48 w 193"/>
                <a:gd name="T7" fmla="*/ 19 h 55"/>
                <a:gd name="T8" fmla="*/ 58 w 193"/>
                <a:gd name="T9" fmla="*/ 20 h 55"/>
                <a:gd name="T10" fmla="*/ 96 w 193"/>
                <a:gd name="T11" fmla="*/ 22 h 55"/>
                <a:gd name="T12" fmla="*/ 132 w 193"/>
                <a:gd name="T13" fmla="*/ 17 h 55"/>
                <a:gd name="T14" fmla="*/ 167 w 193"/>
                <a:gd name="T15" fmla="*/ 3 h 55"/>
                <a:gd name="T16" fmla="*/ 179 w 193"/>
                <a:gd name="T17" fmla="*/ 2 h 55"/>
                <a:gd name="T18" fmla="*/ 189 w 193"/>
                <a:gd name="T19" fmla="*/ 9 h 55"/>
                <a:gd name="T20" fmla="*/ 182 w 193"/>
                <a:gd name="T21" fmla="*/ 31 h 55"/>
                <a:gd name="T22" fmla="*/ 173 w 193"/>
                <a:gd name="T23" fmla="*/ 35 h 55"/>
                <a:gd name="T24" fmla="*/ 169 w 193"/>
                <a:gd name="T25" fmla="*/ 37 h 55"/>
                <a:gd name="T26" fmla="*/ 164 w 193"/>
                <a:gd name="T27" fmla="*/ 40 h 55"/>
                <a:gd name="T28" fmla="*/ 142 w 193"/>
                <a:gd name="T29" fmla="*/ 47 h 55"/>
                <a:gd name="T30" fmla="*/ 99 w 193"/>
                <a:gd name="T31" fmla="*/ 54 h 55"/>
                <a:gd name="T32" fmla="*/ 57 w 193"/>
                <a:gd name="T33" fmla="*/ 52 h 55"/>
                <a:gd name="T34" fmla="*/ 46 w 193"/>
                <a:gd name="T35" fmla="*/ 51 h 55"/>
                <a:gd name="T36" fmla="*/ 35 w 193"/>
                <a:gd name="T37" fmla="*/ 49 h 55"/>
                <a:gd name="T38" fmla="*/ 15 w 193"/>
                <a:gd name="T39" fmla="*/ 46 h 55"/>
                <a:gd name="T40" fmla="*/ 4 w 193"/>
                <a:gd name="T41" fmla="*/ 39 h 55"/>
                <a:gd name="T42" fmla="*/ 1 w 193"/>
                <a:gd name="T43" fmla="*/ 27 h 55"/>
                <a:gd name="T44" fmla="*/ 18 w 193"/>
                <a:gd name="T45"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55">
                  <a:moveTo>
                    <a:pt x="18" y="14"/>
                  </a:moveTo>
                  <a:cubicBezTo>
                    <a:pt x="19" y="14"/>
                    <a:pt x="19" y="14"/>
                    <a:pt x="19" y="14"/>
                  </a:cubicBezTo>
                  <a:cubicBezTo>
                    <a:pt x="26" y="15"/>
                    <a:pt x="32" y="16"/>
                    <a:pt x="38" y="18"/>
                  </a:cubicBezTo>
                  <a:cubicBezTo>
                    <a:pt x="48" y="19"/>
                    <a:pt x="48" y="19"/>
                    <a:pt x="48" y="19"/>
                  </a:cubicBezTo>
                  <a:cubicBezTo>
                    <a:pt x="58" y="20"/>
                    <a:pt x="58" y="20"/>
                    <a:pt x="58" y="20"/>
                  </a:cubicBezTo>
                  <a:cubicBezTo>
                    <a:pt x="70" y="22"/>
                    <a:pt x="83" y="23"/>
                    <a:pt x="96" y="22"/>
                  </a:cubicBezTo>
                  <a:cubicBezTo>
                    <a:pt x="108" y="21"/>
                    <a:pt x="120" y="20"/>
                    <a:pt x="132" y="17"/>
                  </a:cubicBezTo>
                  <a:cubicBezTo>
                    <a:pt x="144" y="14"/>
                    <a:pt x="154" y="9"/>
                    <a:pt x="167" y="3"/>
                  </a:cubicBezTo>
                  <a:cubicBezTo>
                    <a:pt x="171" y="1"/>
                    <a:pt x="175" y="0"/>
                    <a:pt x="179" y="2"/>
                  </a:cubicBezTo>
                  <a:cubicBezTo>
                    <a:pt x="183" y="3"/>
                    <a:pt x="187" y="6"/>
                    <a:pt x="189" y="9"/>
                  </a:cubicBezTo>
                  <a:cubicBezTo>
                    <a:pt x="193" y="17"/>
                    <a:pt x="190" y="27"/>
                    <a:pt x="182" y="31"/>
                  </a:cubicBezTo>
                  <a:cubicBezTo>
                    <a:pt x="173" y="35"/>
                    <a:pt x="173" y="35"/>
                    <a:pt x="173" y="35"/>
                  </a:cubicBezTo>
                  <a:cubicBezTo>
                    <a:pt x="169" y="37"/>
                    <a:pt x="169" y="37"/>
                    <a:pt x="169" y="37"/>
                  </a:cubicBezTo>
                  <a:cubicBezTo>
                    <a:pt x="167" y="38"/>
                    <a:pt x="165" y="39"/>
                    <a:pt x="164" y="40"/>
                  </a:cubicBezTo>
                  <a:cubicBezTo>
                    <a:pt x="157" y="43"/>
                    <a:pt x="149" y="45"/>
                    <a:pt x="142" y="47"/>
                  </a:cubicBezTo>
                  <a:cubicBezTo>
                    <a:pt x="128" y="51"/>
                    <a:pt x="113" y="53"/>
                    <a:pt x="99" y="54"/>
                  </a:cubicBezTo>
                  <a:cubicBezTo>
                    <a:pt x="85" y="55"/>
                    <a:pt x="71" y="54"/>
                    <a:pt x="57" y="52"/>
                  </a:cubicBezTo>
                  <a:cubicBezTo>
                    <a:pt x="46" y="51"/>
                    <a:pt x="46" y="51"/>
                    <a:pt x="46" y="51"/>
                  </a:cubicBezTo>
                  <a:cubicBezTo>
                    <a:pt x="42" y="50"/>
                    <a:pt x="39" y="50"/>
                    <a:pt x="35" y="49"/>
                  </a:cubicBezTo>
                  <a:cubicBezTo>
                    <a:pt x="28" y="48"/>
                    <a:pt x="22" y="47"/>
                    <a:pt x="15" y="46"/>
                  </a:cubicBezTo>
                  <a:cubicBezTo>
                    <a:pt x="10" y="45"/>
                    <a:pt x="7" y="43"/>
                    <a:pt x="4" y="39"/>
                  </a:cubicBezTo>
                  <a:cubicBezTo>
                    <a:pt x="1" y="36"/>
                    <a:pt x="0" y="31"/>
                    <a:pt x="1" y="27"/>
                  </a:cubicBezTo>
                  <a:cubicBezTo>
                    <a:pt x="2" y="19"/>
                    <a:pt x="10" y="13"/>
                    <a:pt x="18" y="1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2">
              <a:extLst>
                <a:ext uri="{FF2B5EF4-FFF2-40B4-BE49-F238E27FC236}">
                  <a16:creationId xmlns:a16="http://schemas.microsoft.com/office/drawing/2014/main" id="{70C8185B-8B63-461F-9F1C-966DEB155DD3}"/>
                </a:ext>
              </a:extLst>
            </p:cNvPr>
            <p:cNvSpPr>
              <a:spLocks/>
            </p:cNvSpPr>
            <p:nvPr/>
          </p:nvSpPr>
          <p:spPr bwMode="auto">
            <a:xfrm>
              <a:off x="2708275" y="6073775"/>
              <a:ext cx="427038" cy="230188"/>
            </a:xfrm>
            <a:custGeom>
              <a:avLst/>
              <a:gdLst>
                <a:gd name="T0" fmla="*/ 280 w 294"/>
                <a:gd name="T1" fmla="*/ 124 h 158"/>
                <a:gd name="T2" fmla="*/ 278 w 294"/>
                <a:gd name="T3" fmla="*/ 124 h 158"/>
                <a:gd name="T4" fmla="*/ 235 w 294"/>
                <a:gd name="T5" fmla="*/ 112 h 158"/>
                <a:gd name="T6" fmla="*/ 184 w 294"/>
                <a:gd name="T7" fmla="*/ 95 h 158"/>
                <a:gd name="T8" fmla="*/ 96 w 294"/>
                <a:gd name="T9" fmla="*/ 53 h 158"/>
                <a:gd name="T10" fmla="*/ 90 w 294"/>
                <a:gd name="T11" fmla="*/ 50 h 158"/>
                <a:gd name="T12" fmla="*/ 110 w 294"/>
                <a:gd name="T13" fmla="*/ 53 h 158"/>
                <a:gd name="T14" fmla="*/ 125 w 294"/>
                <a:gd name="T15" fmla="*/ 55 h 158"/>
                <a:gd name="T16" fmla="*/ 129 w 294"/>
                <a:gd name="T17" fmla="*/ 55 h 158"/>
                <a:gd name="T18" fmla="*/ 134 w 294"/>
                <a:gd name="T19" fmla="*/ 56 h 158"/>
                <a:gd name="T20" fmla="*/ 135 w 294"/>
                <a:gd name="T21" fmla="*/ 56 h 158"/>
                <a:gd name="T22" fmla="*/ 144 w 294"/>
                <a:gd name="T23" fmla="*/ 55 h 158"/>
                <a:gd name="T24" fmla="*/ 154 w 294"/>
                <a:gd name="T25" fmla="*/ 43 h 158"/>
                <a:gd name="T26" fmla="*/ 136 w 294"/>
                <a:gd name="T27" fmla="*/ 23 h 158"/>
                <a:gd name="T28" fmla="*/ 104 w 294"/>
                <a:gd name="T29" fmla="*/ 20 h 158"/>
                <a:gd name="T30" fmla="*/ 58 w 294"/>
                <a:gd name="T31" fmla="*/ 12 h 158"/>
                <a:gd name="T32" fmla="*/ 37 w 294"/>
                <a:gd name="T33" fmla="*/ 7 h 158"/>
                <a:gd name="T34" fmla="*/ 3 w 294"/>
                <a:gd name="T35" fmla="*/ 12 h 158"/>
                <a:gd name="T36" fmla="*/ 1 w 294"/>
                <a:gd name="T37" fmla="*/ 27 h 158"/>
                <a:gd name="T38" fmla="*/ 6 w 294"/>
                <a:gd name="T39" fmla="*/ 38 h 158"/>
                <a:gd name="T40" fmla="*/ 12 w 294"/>
                <a:gd name="T41" fmla="*/ 48 h 158"/>
                <a:gd name="T42" fmla="*/ 25 w 294"/>
                <a:gd name="T43" fmla="*/ 68 h 158"/>
                <a:gd name="T44" fmla="*/ 49 w 294"/>
                <a:gd name="T45" fmla="*/ 100 h 158"/>
                <a:gd name="T46" fmla="*/ 80 w 294"/>
                <a:gd name="T47" fmla="*/ 134 h 158"/>
                <a:gd name="T48" fmla="*/ 92 w 294"/>
                <a:gd name="T49" fmla="*/ 139 h 158"/>
                <a:gd name="T50" fmla="*/ 103 w 294"/>
                <a:gd name="T51" fmla="*/ 133 h 158"/>
                <a:gd name="T52" fmla="*/ 107 w 294"/>
                <a:gd name="T53" fmla="*/ 122 h 158"/>
                <a:gd name="T54" fmla="*/ 101 w 294"/>
                <a:gd name="T55" fmla="*/ 111 h 158"/>
                <a:gd name="T56" fmla="*/ 78 w 294"/>
                <a:gd name="T57" fmla="*/ 85 h 158"/>
                <a:gd name="T58" fmla="*/ 70 w 294"/>
                <a:gd name="T59" fmla="*/ 76 h 158"/>
                <a:gd name="T60" fmla="*/ 110 w 294"/>
                <a:gd name="T61" fmla="*/ 97 h 158"/>
                <a:gd name="T62" fmla="*/ 206 w 294"/>
                <a:gd name="T63" fmla="*/ 136 h 158"/>
                <a:gd name="T64" fmla="*/ 272 w 294"/>
                <a:gd name="T65" fmla="*/ 155 h 158"/>
                <a:gd name="T66" fmla="*/ 292 w 294"/>
                <a:gd name="T67" fmla="*/ 143 h 158"/>
                <a:gd name="T68" fmla="*/ 280 w 294"/>
                <a:gd name="T69" fmla="*/ 12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4" h="158">
                  <a:moveTo>
                    <a:pt x="280" y="124"/>
                  </a:moveTo>
                  <a:cubicBezTo>
                    <a:pt x="279" y="124"/>
                    <a:pt x="279" y="124"/>
                    <a:pt x="278" y="124"/>
                  </a:cubicBezTo>
                  <a:cubicBezTo>
                    <a:pt x="264" y="120"/>
                    <a:pt x="249" y="116"/>
                    <a:pt x="235" y="112"/>
                  </a:cubicBezTo>
                  <a:cubicBezTo>
                    <a:pt x="218" y="107"/>
                    <a:pt x="201" y="101"/>
                    <a:pt x="184" y="95"/>
                  </a:cubicBezTo>
                  <a:cubicBezTo>
                    <a:pt x="154" y="83"/>
                    <a:pt x="125" y="69"/>
                    <a:pt x="96" y="53"/>
                  </a:cubicBezTo>
                  <a:cubicBezTo>
                    <a:pt x="90" y="50"/>
                    <a:pt x="90" y="50"/>
                    <a:pt x="90" y="50"/>
                  </a:cubicBezTo>
                  <a:cubicBezTo>
                    <a:pt x="110" y="53"/>
                    <a:pt x="110" y="53"/>
                    <a:pt x="110" y="53"/>
                  </a:cubicBezTo>
                  <a:cubicBezTo>
                    <a:pt x="115" y="53"/>
                    <a:pt x="120" y="54"/>
                    <a:pt x="125" y="55"/>
                  </a:cubicBezTo>
                  <a:cubicBezTo>
                    <a:pt x="126" y="55"/>
                    <a:pt x="128" y="55"/>
                    <a:pt x="129" y="55"/>
                  </a:cubicBezTo>
                  <a:cubicBezTo>
                    <a:pt x="134" y="56"/>
                    <a:pt x="134" y="56"/>
                    <a:pt x="134" y="56"/>
                  </a:cubicBezTo>
                  <a:cubicBezTo>
                    <a:pt x="134" y="56"/>
                    <a:pt x="135" y="56"/>
                    <a:pt x="135" y="56"/>
                  </a:cubicBezTo>
                  <a:cubicBezTo>
                    <a:pt x="140" y="56"/>
                    <a:pt x="140" y="56"/>
                    <a:pt x="144" y="55"/>
                  </a:cubicBezTo>
                  <a:cubicBezTo>
                    <a:pt x="150" y="54"/>
                    <a:pt x="154" y="48"/>
                    <a:pt x="154" y="43"/>
                  </a:cubicBezTo>
                  <a:cubicBezTo>
                    <a:pt x="157" y="31"/>
                    <a:pt x="148" y="26"/>
                    <a:pt x="136" y="23"/>
                  </a:cubicBezTo>
                  <a:cubicBezTo>
                    <a:pt x="125" y="21"/>
                    <a:pt x="111" y="21"/>
                    <a:pt x="104" y="20"/>
                  </a:cubicBezTo>
                  <a:cubicBezTo>
                    <a:pt x="89" y="18"/>
                    <a:pt x="73" y="15"/>
                    <a:pt x="58" y="12"/>
                  </a:cubicBezTo>
                  <a:cubicBezTo>
                    <a:pt x="51" y="10"/>
                    <a:pt x="44" y="8"/>
                    <a:pt x="37" y="7"/>
                  </a:cubicBezTo>
                  <a:cubicBezTo>
                    <a:pt x="26" y="4"/>
                    <a:pt x="10" y="0"/>
                    <a:pt x="3" y="12"/>
                  </a:cubicBezTo>
                  <a:cubicBezTo>
                    <a:pt x="0" y="17"/>
                    <a:pt x="0" y="22"/>
                    <a:pt x="1" y="27"/>
                  </a:cubicBezTo>
                  <a:cubicBezTo>
                    <a:pt x="2" y="31"/>
                    <a:pt x="4" y="35"/>
                    <a:pt x="6" y="38"/>
                  </a:cubicBezTo>
                  <a:cubicBezTo>
                    <a:pt x="8" y="42"/>
                    <a:pt x="10" y="45"/>
                    <a:pt x="12" y="48"/>
                  </a:cubicBezTo>
                  <a:cubicBezTo>
                    <a:pt x="16" y="55"/>
                    <a:pt x="21" y="61"/>
                    <a:pt x="25" y="68"/>
                  </a:cubicBezTo>
                  <a:cubicBezTo>
                    <a:pt x="33" y="79"/>
                    <a:pt x="40" y="90"/>
                    <a:pt x="49" y="100"/>
                  </a:cubicBezTo>
                  <a:cubicBezTo>
                    <a:pt x="59" y="112"/>
                    <a:pt x="69" y="123"/>
                    <a:pt x="80" y="134"/>
                  </a:cubicBezTo>
                  <a:cubicBezTo>
                    <a:pt x="83" y="138"/>
                    <a:pt x="88" y="139"/>
                    <a:pt x="92" y="139"/>
                  </a:cubicBezTo>
                  <a:cubicBezTo>
                    <a:pt x="96" y="139"/>
                    <a:pt x="101" y="137"/>
                    <a:pt x="103" y="133"/>
                  </a:cubicBezTo>
                  <a:cubicBezTo>
                    <a:pt x="106" y="130"/>
                    <a:pt x="108" y="126"/>
                    <a:pt x="107" y="122"/>
                  </a:cubicBezTo>
                  <a:cubicBezTo>
                    <a:pt x="107" y="117"/>
                    <a:pt x="104" y="114"/>
                    <a:pt x="101" y="111"/>
                  </a:cubicBezTo>
                  <a:cubicBezTo>
                    <a:pt x="93" y="102"/>
                    <a:pt x="86" y="94"/>
                    <a:pt x="78" y="85"/>
                  </a:cubicBezTo>
                  <a:cubicBezTo>
                    <a:pt x="75" y="82"/>
                    <a:pt x="73" y="79"/>
                    <a:pt x="70" y="76"/>
                  </a:cubicBezTo>
                  <a:cubicBezTo>
                    <a:pt x="83" y="83"/>
                    <a:pt x="97" y="90"/>
                    <a:pt x="110" y="97"/>
                  </a:cubicBezTo>
                  <a:cubicBezTo>
                    <a:pt x="141" y="112"/>
                    <a:pt x="173" y="126"/>
                    <a:pt x="206" y="136"/>
                  </a:cubicBezTo>
                  <a:cubicBezTo>
                    <a:pt x="228" y="143"/>
                    <a:pt x="250" y="150"/>
                    <a:pt x="272" y="155"/>
                  </a:cubicBezTo>
                  <a:cubicBezTo>
                    <a:pt x="281" y="158"/>
                    <a:pt x="290" y="152"/>
                    <a:pt x="292" y="143"/>
                  </a:cubicBezTo>
                  <a:cubicBezTo>
                    <a:pt x="294" y="133"/>
                    <a:pt x="288" y="127"/>
                    <a:pt x="280" y="12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8" name="Group 1067">
            <a:extLst>
              <a:ext uri="{FF2B5EF4-FFF2-40B4-BE49-F238E27FC236}">
                <a16:creationId xmlns:a16="http://schemas.microsoft.com/office/drawing/2014/main" id="{9B419291-3085-4052-8073-12CAA451CB5D}"/>
              </a:ext>
            </a:extLst>
          </p:cNvPr>
          <p:cNvGrpSpPr/>
          <p:nvPr/>
        </p:nvGrpSpPr>
        <p:grpSpPr>
          <a:xfrm>
            <a:off x="1351279" y="4096690"/>
            <a:ext cx="1174551" cy="1811951"/>
            <a:chOff x="1400175" y="4132263"/>
            <a:chExt cx="1169988" cy="1787525"/>
          </a:xfrm>
          <a:effectLst>
            <a:outerShdw blurRad="63500" sx="102000" sy="102000" algn="ctr" rotWithShape="0">
              <a:prstClr val="black">
                <a:alpha val="40000"/>
              </a:prstClr>
            </a:outerShdw>
          </a:effectLst>
        </p:grpSpPr>
        <p:sp>
          <p:nvSpPr>
            <p:cNvPr id="31" name="Freeform 44">
              <a:extLst>
                <a:ext uri="{FF2B5EF4-FFF2-40B4-BE49-F238E27FC236}">
                  <a16:creationId xmlns:a16="http://schemas.microsoft.com/office/drawing/2014/main" id="{652CDF61-1B22-4728-B6AB-784563E52FF3}"/>
                </a:ext>
              </a:extLst>
            </p:cNvPr>
            <p:cNvSpPr>
              <a:spLocks/>
            </p:cNvSpPr>
            <p:nvPr/>
          </p:nvSpPr>
          <p:spPr bwMode="auto">
            <a:xfrm>
              <a:off x="2320925" y="5781675"/>
              <a:ext cx="249238" cy="138113"/>
            </a:xfrm>
            <a:custGeom>
              <a:avLst/>
              <a:gdLst>
                <a:gd name="T0" fmla="*/ 24 w 172"/>
                <a:gd name="T1" fmla="*/ 4 h 95"/>
                <a:gd name="T2" fmla="*/ 25 w 172"/>
                <a:gd name="T3" fmla="*/ 5 h 95"/>
                <a:gd name="T4" fmla="*/ 40 w 172"/>
                <a:gd name="T5" fmla="*/ 15 h 95"/>
                <a:gd name="T6" fmla="*/ 56 w 172"/>
                <a:gd name="T7" fmla="*/ 25 h 95"/>
                <a:gd name="T8" fmla="*/ 72 w 172"/>
                <a:gd name="T9" fmla="*/ 35 h 95"/>
                <a:gd name="T10" fmla="*/ 80 w 172"/>
                <a:gd name="T11" fmla="*/ 39 h 95"/>
                <a:gd name="T12" fmla="*/ 88 w 172"/>
                <a:gd name="T13" fmla="*/ 43 h 95"/>
                <a:gd name="T14" fmla="*/ 105 w 172"/>
                <a:gd name="T15" fmla="*/ 50 h 95"/>
                <a:gd name="T16" fmla="*/ 113 w 172"/>
                <a:gd name="T17" fmla="*/ 53 h 95"/>
                <a:gd name="T18" fmla="*/ 122 w 172"/>
                <a:gd name="T19" fmla="*/ 55 h 95"/>
                <a:gd name="T20" fmla="*/ 139 w 172"/>
                <a:gd name="T21" fmla="*/ 59 h 95"/>
                <a:gd name="T22" fmla="*/ 157 w 172"/>
                <a:gd name="T23" fmla="*/ 62 h 95"/>
                <a:gd name="T24" fmla="*/ 168 w 172"/>
                <a:gd name="T25" fmla="*/ 68 h 95"/>
                <a:gd name="T26" fmla="*/ 171 w 172"/>
                <a:gd name="T27" fmla="*/ 80 h 95"/>
                <a:gd name="T28" fmla="*/ 155 w 172"/>
                <a:gd name="T29" fmla="*/ 94 h 95"/>
                <a:gd name="T30" fmla="*/ 145 w 172"/>
                <a:gd name="T31" fmla="*/ 93 h 95"/>
                <a:gd name="T32" fmla="*/ 140 w 172"/>
                <a:gd name="T33" fmla="*/ 92 h 95"/>
                <a:gd name="T34" fmla="*/ 135 w 172"/>
                <a:gd name="T35" fmla="*/ 91 h 95"/>
                <a:gd name="T36" fmla="*/ 125 w 172"/>
                <a:gd name="T37" fmla="*/ 89 h 95"/>
                <a:gd name="T38" fmla="*/ 115 w 172"/>
                <a:gd name="T39" fmla="*/ 87 h 95"/>
                <a:gd name="T40" fmla="*/ 105 w 172"/>
                <a:gd name="T41" fmla="*/ 84 h 95"/>
                <a:gd name="T42" fmla="*/ 95 w 172"/>
                <a:gd name="T43" fmla="*/ 80 h 95"/>
                <a:gd name="T44" fmla="*/ 77 w 172"/>
                <a:gd name="T45" fmla="*/ 73 h 95"/>
                <a:gd name="T46" fmla="*/ 59 w 172"/>
                <a:gd name="T47" fmla="*/ 64 h 95"/>
                <a:gd name="T48" fmla="*/ 50 w 172"/>
                <a:gd name="T49" fmla="*/ 59 h 95"/>
                <a:gd name="T50" fmla="*/ 42 w 172"/>
                <a:gd name="T51" fmla="*/ 54 h 95"/>
                <a:gd name="T52" fmla="*/ 24 w 172"/>
                <a:gd name="T53" fmla="*/ 43 h 95"/>
                <a:gd name="T54" fmla="*/ 8 w 172"/>
                <a:gd name="T55" fmla="*/ 32 h 95"/>
                <a:gd name="T56" fmla="*/ 1 w 172"/>
                <a:gd name="T57" fmla="*/ 22 h 95"/>
                <a:gd name="T58" fmla="*/ 4 w 172"/>
                <a:gd name="T59" fmla="*/ 10 h 95"/>
                <a:gd name="T60" fmla="*/ 24 w 172"/>
                <a:gd name="T61"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2" h="95">
                  <a:moveTo>
                    <a:pt x="24" y="4"/>
                  </a:moveTo>
                  <a:cubicBezTo>
                    <a:pt x="25" y="5"/>
                    <a:pt x="25" y="5"/>
                    <a:pt x="25" y="5"/>
                  </a:cubicBezTo>
                  <a:cubicBezTo>
                    <a:pt x="30" y="8"/>
                    <a:pt x="35" y="12"/>
                    <a:pt x="40" y="15"/>
                  </a:cubicBezTo>
                  <a:cubicBezTo>
                    <a:pt x="46" y="19"/>
                    <a:pt x="51" y="22"/>
                    <a:pt x="56" y="25"/>
                  </a:cubicBezTo>
                  <a:cubicBezTo>
                    <a:pt x="62" y="29"/>
                    <a:pt x="67" y="32"/>
                    <a:pt x="72" y="35"/>
                  </a:cubicBezTo>
                  <a:cubicBezTo>
                    <a:pt x="80" y="39"/>
                    <a:pt x="80" y="39"/>
                    <a:pt x="80" y="39"/>
                  </a:cubicBezTo>
                  <a:cubicBezTo>
                    <a:pt x="88" y="43"/>
                    <a:pt x="88" y="43"/>
                    <a:pt x="88" y="43"/>
                  </a:cubicBezTo>
                  <a:cubicBezTo>
                    <a:pt x="94" y="45"/>
                    <a:pt x="99" y="47"/>
                    <a:pt x="105" y="50"/>
                  </a:cubicBezTo>
                  <a:cubicBezTo>
                    <a:pt x="108" y="51"/>
                    <a:pt x="111" y="52"/>
                    <a:pt x="113" y="53"/>
                  </a:cubicBezTo>
                  <a:cubicBezTo>
                    <a:pt x="116" y="54"/>
                    <a:pt x="119" y="55"/>
                    <a:pt x="122" y="55"/>
                  </a:cubicBezTo>
                  <a:cubicBezTo>
                    <a:pt x="128" y="57"/>
                    <a:pt x="133" y="58"/>
                    <a:pt x="139" y="59"/>
                  </a:cubicBezTo>
                  <a:cubicBezTo>
                    <a:pt x="145" y="61"/>
                    <a:pt x="151" y="61"/>
                    <a:pt x="157" y="62"/>
                  </a:cubicBezTo>
                  <a:cubicBezTo>
                    <a:pt x="162" y="63"/>
                    <a:pt x="165" y="65"/>
                    <a:pt x="168" y="68"/>
                  </a:cubicBezTo>
                  <a:cubicBezTo>
                    <a:pt x="170" y="71"/>
                    <a:pt x="172" y="75"/>
                    <a:pt x="171" y="80"/>
                  </a:cubicBezTo>
                  <a:cubicBezTo>
                    <a:pt x="170" y="88"/>
                    <a:pt x="163" y="95"/>
                    <a:pt x="155" y="94"/>
                  </a:cubicBezTo>
                  <a:cubicBezTo>
                    <a:pt x="145" y="93"/>
                    <a:pt x="145" y="93"/>
                    <a:pt x="145" y="93"/>
                  </a:cubicBezTo>
                  <a:cubicBezTo>
                    <a:pt x="140" y="92"/>
                    <a:pt x="140" y="92"/>
                    <a:pt x="140" y="92"/>
                  </a:cubicBezTo>
                  <a:cubicBezTo>
                    <a:pt x="135" y="91"/>
                    <a:pt x="135" y="91"/>
                    <a:pt x="135" y="91"/>
                  </a:cubicBezTo>
                  <a:cubicBezTo>
                    <a:pt x="125" y="89"/>
                    <a:pt x="125" y="89"/>
                    <a:pt x="125" y="89"/>
                  </a:cubicBezTo>
                  <a:cubicBezTo>
                    <a:pt x="115" y="87"/>
                    <a:pt x="115" y="87"/>
                    <a:pt x="115" y="87"/>
                  </a:cubicBezTo>
                  <a:cubicBezTo>
                    <a:pt x="112" y="86"/>
                    <a:pt x="108" y="85"/>
                    <a:pt x="105" y="84"/>
                  </a:cubicBezTo>
                  <a:cubicBezTo>
                    <a:pt x="95" y="80"/>
                    <a:pt x="95" y="80"/>
                    <a:pt x="95" y="80"/>
                  </a:cubicBezTo>
                  <a:cubicBezTo>
                    <a:pt x="89" y="78"/>
                    <a:pt x="83" y="76"/>
                    <a:pt x="77" y="73"/>
                  </a:cubicBezTo>
                  <a:cubicBezTo>
                    <a:pt x="71" y="70"/>
                    <a:pt x="65" y="67"/>
                    <a:pt x="59" y="64"/>
                  </a:cubicBezTo>
                  <a:cubicBezTo>
                    <a:pt x="50" y="59"/>
                    <a:pt x="50" y="59"/>
                    <a:pt x="50" y="59"/>
                  </a:cubicBezTo>
                  <a:cubicBezTo>
                    <a:pt x="42" y="54"/>
                    <a:pt x="42" y="54"/>
                    <a:pt x="42" y="54"/>
                  </a:cubicBezTo>
                  <a:cubicBezTo>
                    <a:pt x="36" y="50"/>
                    <a:pt x="30" y="47"/>
                    <a:pt x="24" y="43"/>
                  </a:cubicBezTo>
                  <a:cubicBezTo>
                    <a:pt x="19" y="40"/>
                    <a:pt x="14" y="36"/>
                    <a:pt x="8" y="32"/>
                  </a:cubicBezTo>
                  <a:cubicBezTo>
                    <a:pt x="5" y="29"/>
                    <a:pt x="2" y="26"/>
                    <a:pt x="1" y="22"/>
                  </a:cubicBezTo>
                  <a:cubicBezTo>
                    <a:pt x="0" y="18"/>
                    <a:pt x="1" y="14"/>
                    <a:pt x="4" y="10"/>
                  </a:cubicBezTo>
                  <a:cubicBezTo>
                    <a:pt x="8" y="3"/>
                    <a:pt x="18" y="0"/>
                    <a:pt x="24" y="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5">
              <a:extLst>
                <a:ext uri="{FF2B5EF4-FFF2-40B4-BE49-F238E27FC236}">
                  <a16:creationId xmlns:a16="http://schemas.microsoft.com/office/drawing/2014/main" id="{B7B483DE-8926-4D5F-8F3F-166580ACCAB5}"/>
                </a:ext>
              </a:extLst>
            </p:cNvPr>
            <p:cNvSpPr>
              <a:spLocks/>
            </p:cNvSpPr>
            <p:nvPr/>
          </p:nvSpPr>
          <p:spPr bwMode="auto">
            <a:xfrm>
              <a:off x="2179638" y="5659438"/>
              <a:ext cx="215900" cy="193675"/>
            </a:xfrm>
            <a:custGeom>
              <a:avLst/>
              <a:gdLst>
                <a:gd name="T0" fmla="*/ 26 w 149"/>
                <a:gd name="T1" fmla="*/ 5 h 134"/>
                <a:gd name="T2" fmla="*/ 26 w 149"/>
                <a:gd name="T3" fmla="*/ 5 h 134"/>
                <a:gd name="T4" fmla="*/ 40 w 149"/>
                <a:gd name="T5" fmla="*/ 19 h 134"/>
                <a:gd name="T6" fmla="*/ 54 w 149"/>
                <a:gd name="T7" fmla="*/ 32 h 134"/>
                <a:gd name="T8" fmla="*/ 67 w 149"/>
                <a:gd name="T9" fmla="*/ 45 h 134"/>
                <a:gd name="T10" fmla="*/ 81 w 149"/>
                <a:gd name="T11" fmla="*/ 57 h 134"/>
                <a:gd name="T12" fmla="*/ 141 w 149"/>
                <a:gd name="T13" fmla="*/ 101 h 134"/>
                <a:gd name="T14" fmla="*/ 148 w 149"/>
                <a:gd name="T15" fmla="*/ 111 h 134"/>
                <a:gd name="T16" fmla="*/ 147 w 149"/>
                <a:gd name="T17" fmla="*/ 123 h 134"/>
                <a:gd name="T18" fmla="*/ 125 w 149"/>
                <a:gd name="T19" fmla="*/ 129 h 134"/>
                <a:gd name="T20" fmla="*/ 62 w 149"/>
                <a:gd name="T21" fmla="*/ 83 h 134"/>
                <a:gd name="T22" fmla="*/ 48 w 149"/>
                <a:gd name="T23" fmla="*/ 70 h 134"/>
                <a:gd name="T24" fmla="*/ 33 w 149"/>
                <a:gd name="T25" fmla="*/ 57 h 134"/>
                <a:gd name="T26" fmla="*/ 19 w 149"/>
                <a:gd name="T27" fmla="*/ 43 h 134"/>
                <a:gd name="T28" fmla="*/ 5 w 149"/>
                <a:gd name="T29" fmla="*/ 29 h 134"/>
                <a:gd name="T30" fmla="*/ 0 w 149"/>
                <a:gd name="T31" fmla="*/ 18 h 134"/>
                <a:gd name="T32" fmla="*/ 4 w 149"/>
                <a:gd name="T33" fmla="*/ 7 h 134"/>
                <a:gd name="T34" fmla="*/ 26 w 149"/>
                <a:gd name="T35"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34">
                  <a:moveTo>
                    <a:pt x="26" y="5"/>
                  </a:moveTo>
                  <a:cubicBezTo>
                    <a:pt x="26" y="5"/>
                    <a:pt x="26" y="5"/>
                    <a:pt x="26" y="5"/>
                  </a:cubicBezTo>
                  <a:cubicBezTo>
                    <a:pt x="31" y="10"/>
                    <a:pt x="35" y="14"/>
                    <a:pt x="40" y="19"/>
                  </a:cubicBezTo>
                  <a:cubicBezTo>
                    <a:pt x="44" y="23"/>
                    <a:pt x="49" y="28"/>
                    <a:pt x="54" y="32"/>
                  </a:cubicBezTo>
                  <a:cubicBezTo>
                    <a:pt x="58" y="36"/>
                    <a:pt x="63" y="41"/>
                    <a:pt x="67" y="45"/>
                  </a:cubicBezTo>
                  <a:cubicBezTo>
                    <a:pt x="72" y="49"/>
                    <a:pt x="76" y="53"/>
                    <a:pt x="81" y="57"/>
                  </a:cubicBezTo>
                  <a:cubicBezTo>
                    <a:pt x="100" y="73"/>
                    <a:pt x="120" y="88"/>
                    <a:pt x="141" y="101"/>
                  </a:cubicBezTo>
                  <a:cubicBezTo>
                    <a:pt x="144" y="104"/>
                    <a:pt x="147" y="106"/>
                    <a:pt x="148" y="111"/>
                  </a:cubicBezTo>
                  <a:cubicBezTo>
                    <a:pt x="149" y="114"/>
                    <a:pt x="149" y="119"/>
                    <a:pt x="147" y="123"/>
                  </a:cubicBezTo>
                  <a:cubicBezTo>
                    <a:pt x="143" y="130"/>
                    <a:pt x="133" y="134"/>
                    <a:pt x="125" y="129"/>
                  </a:cubicBezTo>
                  <a:cubicBezTo>
                    <a:pt x="103" y="115"/>
                    <a:pt x="82" y="99"/>
                    <a:pt x="62" y="83"/>
                  </a:cubicBezTo>
                  <a:cubicBezTo>
                    <a:pt x="57" y="79"/>
                    <a:pt x="52" y="74"/>
                    <a:pt x="48" y="70"/>
                  </a:cubicBezTo>
                  <a:cubicBezTo>
                    <a:pt x="43" y="66"/>
                    <a:pt x="38" y="61"/>
                    <a:pt x="33" y="57"/>
                  </a:cubicBezTo>
                  <a:cubicBezTo>
                    <a:pt x="29" y="52"/>
                    <a:pt x="24" y="48"/>
                    <a:pt x="19" y="43"/>
                  </a:cubicBezTo>
                  <a:cubicBezTo>
                    <a:pt x="5" y="29"/>
                    <a:pt x="5" y="29"/>
                    <a:pt x="5" y="29"/>
                  </a:cubicBezTo>
                  <a:cubicBezTo>
                    <a:pt x="2" y="26"/>
                    <a:pt x="0" y="23"/>
                    <a:pt x="0" y="18"/>
                  </a:cubicBezTo>
                  <a:cubicBezTo>
                    <a:pt x="0" y="14"/>
                    <a:pt x="1" y="10"/>
                    <a:pt x="4" y="7"/>
                  </a:cubicBezTo>
                  <a:cubicBezTo>
                    <a:pt x="10" y="1"/>
                    <a:pt x="20" y="0"/>
                    <a:pt x="26" y="5"/>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6">
              <a:extLst>
                <a:ext uri="{FF2B5EF4-FFF2-40B4-BE49-F238E27FC236}">
                  <a16:creationId xmlns:a16="http://schemas.microsoft.com/office/drawing/2014/main" id="{6926ED2F-C6B3-422D-9194-D6C31918AB3C}"/>
                </a:ext>
              </a:extLst>
            </p:cNvPr>
            <p:cNvSpPr>
              <a:spLocks/>
            </p:cNvSpPr>
            <p:nvPr/>
          </p:nvSpPr>
          <p:spPr bwMode="auto">
            <a:xfrm>
              <a:off x="2055813" y="5518150"/>
              <a:ext cx="193675" cy="215900"/>
            </a:xfrm>
            <a:custGeom>
              <a:avLst/>
              <a:gdLst>
                <a:gd name="T0" fmla="*/ 27 w 134"/>
                <a:gd name="T1" fmla="*/ 6 h 149"/>
                <a:gd name="T2" fmla="*/ 27 w 134"/>
                <a:gd name="T3" fmla="*/ 7 h 149"/>
                <a:gd name="T4" fmla="*/ 39 w 134"/>
                <a:gd name="T5" fmla="*/ 22 h 149"/>
                <a:gd name="T6" fmla="*/ 52 w 134"/>
                <a:gd name="T7" fmla="*/ 36 h 149"/>
                <a:gd name="T8" fmla="*/ 76 w 134"/>
                <a:gd name="T9" fmla="*/ 65 h 149"/>
                <a:gd name="T10" fmla="*/ 129 w 134"/>
                <a:gd name="T11" fmla="*/ 119 h 149"/>
                <a:gd name="T12" fmla="*/ 134 w 134"/>
                <a:gd name="T13" fmla="*/ 129 h 149"/>
                <a:gd name="T14" fmla="*/ 130 w 134"/>
                <a:gd name="T15" fmla="*/ 141 h 149"/>
                <a:gd name="T16" fmla="*/ 108 w 134"/>
                <a:gd name="T17" fmla="*/ 143 h 149"/>
                <a:gd name="T18" fmla="*/ 54 w 134"/>
                <a:gd name="T19" fmla="*/ 88 h 149"/>
                <a:gd name="T20" fmla="*/ 29 w 134"/>
                <a:gd name="T21" fmla="*/ 59 h 149"/>
                <a:gd name="T22" fmla="*/ 16 w 134"/>
                <a:gd name="T23" fmla="*/ 44 h 149"/>
                <a:gd name="T24" fmla="*/ 4 w 134"/>
                <a:gd name="T25" fmla="*/ 28 h 149"/>
                <a:gd name="T26" fmla="*/ 0 w 134"/>
                <a:gd name="T27" fmla="*/ 17 h 149"/>
                <a:gd name="T28" fmla="*/ 5 w 134"/>
                <a:gd name="T29" fmla="*/ 6 h 149"/>
                <a:gd name="T30" fmla="*/ 27 w 134"/>
                <a:gd name="T31" fmla="*/ 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9">
                  <a:moveTo>
                    <a:pt x="27" y="6"/>
                  </a:moveTo>
                  <a:cubicBezTo>
                    <a:pt x="27" y="7"/>
                    <a:pt x="27" y="7"/>
                    <a:pt x="27" y="7"/>
                  </a:cubicBezTo>
                  <a:cubicBezTo>
                    <a:pt x="39" y="22"/>
                    <a:pt x="39" y="22"/>
                    <a:pt x="39" y="22"/>
                  </a:cubicBezTo>
                  <a:cubicBezTo>
                    <a:pt x="43" y="27"/>
                    <a:pt x="48" y="31"/>
                    <a:pt x="52" y="36"/>
                  </a:cubicBezTo>
                  <a:cubicBezTo>
                    <a:pt x="60" y="46"/>
                    <a:pt x="68" y="56"/>
                    <a:pt x="76" y="65"/>
                  </a:cubicBezTo>
                  <a:cubicBezTo>
                    <a:pt x="93" y="83"/>
                    <a:pt x="111" y="101"/>
                    <a:pt x="129" y="119"/>
                  </a:cubicBezTo>
                  <a:cubicBezTo>
                    <a:pt x="132" y="122"/>
                    <a:pt x="134" y="125"/>
                    <a:pt x="134" y="129"/>
                  </a:cubicBezTo>
                  <a:cubicBezTo>
                    <a:pt x="134" y="133"/>
                    <a:pt x="133" y="137"/>
                    <a:pt x="130" y="141"/>
                  </a:cubicBezTo>
                  <a:cubicBezTo>
                    <a:pt x="125" y="147"/>
                    <a:pt x="114" y="149"/>
                    <a:pt x="108" y="143"/>
                  </a:cubicBezTo>
                  <a:cubicBezTo>
                    <a:pt x="90" y="125"/>
                    <a:pt x="71" y="107"/>
                    <a:pt x="54" y="88"/>
                  </a:cubicBezTo>
                  <a:cubicBezTo>
                    <a:pt x="45" y="78"/>
                    <a:pt x="37" y="68"/>
                    <a:pt x="29" y="59"/>
                  </a:cubicBezTo>
                  <a:cubicBezTo>
                    <a:pt x="25" y="54"/>
                    <a:pt x="20" y="49"/>
                    <a:pt x="16" y="44"/>
                  </a:cubicBezTo>
                  <a:cubicBezTo>
                    <a:pt x="12" y="39"/>
                    <a:pt x="8" y="33"/>
                    <a:pt x="4" y="28"/>
                  </a:cubicBezTo>
                  <a:cubicBezTo>
                    <a:pt x="1" y="25"/>
                    <a:pt x="0" y="22"/>
                    <a:pt x="0" y="17"/>
                  </a:cubicBezTo>
                  <a:cubicBezTo>
                    <a:pt x="0" y="13"/>
                    <a:pt x="2" y="9"/>
                    <a:pt x="5" y="6"/>
                  </a:cubicBezTo>
                  <a:cubicBezTo>
                    <a:pt x="11" y="1"/>
                    <a:pt x="21" y="0"/>
                    <a:pt x="27" y="6"/>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7">
              <a:extLst>
                <a:ext uri="{FF2B5EF4-FFF2-40B4-BE49-F238E27FC236}">
                  <a16:creationId xmlns:a16="http://schemas.microsoft.com/office/drawing/2014/main" id="{F029750C-0C9A-4E19-B7D9-0B33DD8B602D}"/>
                </a:ext>
              </a:extLst>
            </p:cNvPr>
            <p:cNvSpPr>
              <a:spLocks/>
            </p:cNvSpPr>
            <p:nvPr/>
          </p:nvSpPr>
          <p:spPr bwMode="auto">
            <a:xfrm>
              <a:off x="1941513" y="5368925"/>
              <a:ext cx="182563" cy="225425"/>
            </a:xfrm>
            <a:custGeom>
              <a:avLst/>
              <a:gdLst>
                <a:gd name="T0" fmla="*/ 28 w 125"/>
                <a:gd name="T1" fmla="*/ 6 h 156"/>
                <a:gd name="T2" fmla="*/ 28 w 125"/>
                <a:gd name="T3" fmla="*/ 7 h 156"/>
                <a:gd name="T4" fmla="*/ 39 w 125"/>
                <a:gd name="T5" fmla="*/ 23 h 156"/>
                <a:gd name="T6" fmla="*/ 51 w 125"/>
                <a:gd name="T7" fmla="*/ 38 h 156"/>
                <a:gd name="T8" fmla="*/ 73 w 125"/>
                <a:gd name="T9" fmla="*/ 69 h 156"/>
                <a:gd name="T10" fmla="*/ 120 w 125"/>
                <a:gd name="T11" fmla="*/ 128 h 156"/>
                <a:gd name="T12" fmla="*/ 124 w 125"/>
                <a:gd name="T13" fmla="*/ 139 h 156"/>
                <a:gd name="T14" fmla="*/ 119 w 125"/>
                <a:gd name="T15" fmla="*/ 150 h 156"/>
                <a:gd name="T16" fmla="*/ 97 w 125"/>
                <a:gd name="T17" fmla="*/ 150 h 156"/>
                <a:gd name="T18" fmla="*/ 49 w 125"/>
                <a:gd name="T19" fmla="*/ 90 h 156"/>
                <a:gd name="T20" fmla="*/ 26 w 125"/>
                <a:gd name="T21" fmla="*/ 59 h 156"/>
                <a:gd name="T22" fmla="*/ 14 w 125"/>
                <a:gd name="T23" fmla="*/ 43 h 156"/>
                <a:gd name="T24" fmla="*/ 3 w 125"/>
                <a:gd name="T25" fmla="*/ 27 h 156"/>
                <a:gd name="T26" fmla="*/ 0 w 125"/>
                <a:gd name="T27" fmla="*/ 16 h 156"/>
                <a:gd name="T28" fmla="*/ 6 w 125"/>
                <a:gd name="T29" fmla="*/ 5 h 156"/>
                <a:gd name="T30" fmla="*/ 28 w 125"/>
                <a:gd name="T31" fmla="*/ 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56">
                  <a:moveTo>
                    <a:pt x="28" y="6"/>
                  </a:moveTo>
                  <a:cubicBezTo>
                    <a:pt x="28" y="7"/>
                    <a:pt x="28" y="7"/>
                    <a:pt x="28" y="7"/>
                  </a:cubicBezTo>
                  <a:cubicBezTo>
                    <a:pt x="39" y="23"/>
                    <a:pt x="39" y="23"/>
                    <a:pt x="39" y="23"/>
                  </a:cubicBezTo>
                  <a:cubicBezTo>
                    <a:pt x="43" y="28"/>
                    <a:pt x="47" y="33"/>
                    <a:pt x="51" y="38"/>
                  </a:cubicBezTo>
                  <a:cubicBezTo>
                    <a:pt x="58" y="49"/>
                    <a:pt x="65" y="59"/>
                    <a:pt x="73" y="69"/>
                  </a:cubicBezTo>
                  <a:cubicBezTo>
                    <a:pt x="88" y="89"/>
                    <a:pt x="104" y="108"/>
                    <a:pt x="120" y="128"/>
                  </a:cubicBezTo>
                  <a:cubicBezTo>
                    <a:pt x="123" y="131"/>
                    <a:pt x="125" y="134"/>
                    <a:pt x="124" y="139"/>
                  </a:cubicBezTo>
                  <a:cubicBezTo>
                    <a:pt x="124" y="143"/>
                    <a:pt x="122" y="147"/>
                    <a:pt x="119" y="150"/>
                  </a:cubicBezTo>
                  <a:cubicBezTo>
                    <a:pt x="113" y="155"/>
                    <a:pt x="103" y="156"/>
                    <a:pt x="97" y="150"/>
                  </a:cubicBezTo>
                  <a:cubicBezTo>
                    <a:pt x="81" y="130"/>
                    <a:pt x="64" y="110"/>
                    <a:pt x="49" y="90"/>
                  </a:cubicBezTo>
                  <a:cubicBezTo>
                    <a:pt x="41" y="80"/>
                    <a:pt x="33" y="69"/>
                    <a:pt x="26" y="59"/>
                  </a:cubicBezTo>
                  <a:cubicBezTo>
                    <a:pt x="22" y="53"/>
                    <a:pt x="18" y="48"/>
                    <a:pt x="14" y="43"/>
                  </a:cubicBezTo>
                  <a:cubicBezTo>
                    <a:pt x="11" y="38"/>
                    <a:pt x="7" y="32"/>
                    <a:pt x="3" y="27"/>
                  </a:cubicBezTo>
                  <a:cubicBezTo>
                    <a:pt x="1" y="24"/>
                    <a:pt x="0" y="20"/>
                    <a:pt x="0" y="16"/>
                  </a:cubicBezTo>
                  <a:cubicBezTo>
                    <a:pt x="1" y="11"/>
                    <a:pt x="3" y="8"/>
                    <a:pt x="6" y="5"/>
                  </a:cubicBezTo>
                  <a:cubicBezTo>
                    <a:pt x="13" y="0"/>
                    <a:pt x="23" y="0"/>
                    <a:pt x="28" y="6"/>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8">
              <a:extLst>
                <a:ext uri="{FF2B5EF4-FFF2-40B4-BE49-F238E27FC236}">
                  <a16:creationId xmlns:a16="http://schemas.microsoft.com/office/drawing/2014/main" id="{EF591CCE-7554-4DDD-B62F-58BF87B39931}"/>
                </a:ext>
              </a:extLst>
            </p:cNvPr>
            <p:cNvSpPr>
              <a:spLocks/>
            </p:cNvSpPr>
            <p:nvPr/>
          </p:nvSpPr>
          <p:spPr bwMode="auto">
            <a:xfrm>
              <a:off x="1839913" y="5211763"/>
              <a:ext cx="168275" cy="233363"/>
            </a:xfrm>
            <a:custGeom>
              <a:avLst/>
              <a:gdLst>
                <a:gd name="T0" fmla="*/ 29 w 117"/>
                <a:gd name="T1" fmla="*/ 7 h 161"/>
                <a:gd name="T2" fmla="*/ 29 w 117"/>
                <a:gd name="T3" fmla="*/ 7 h 161"/>
                <a:gd name="T4" fmla="*/ 39 w 117"/>
                <a:gd name="T5" fmla="*/ 24 h 161"/>
                <a:gd name="T6" fmla="*/ 49 w 117"/>
                <a:gd name="T7" fmla="*/ 40 h 161"/>
                <a:gd name="T8" fmla="*/ 70 w 117"/>
                <a:gd name="T9" fmla="*/ 72 h 161"/>
                <a:gd name="T10" fmla="*/ 113 w 117"/>
                <a:gd name="T11" fmla="*/ 134 h 161"/>
                <a:gd name="T12" fmla="*/ 116 w 117"/>
                <a:gd name="T13" fmla="*/ 145 h 161"/>
                <a:gd name="T14" fmla="*/ 110 w 117"/>
                <a:gd name="T15" fmla="*/ 156 h 161"/>
                <a:gd name="T16" fmla="*/ 88 w 117"/>
                <a:gd name="T17" fmla="*/ 154 h 161"/>
                <a:gd name="T18" fmla="*/ 44 w 117"/>
                <a:gd name="T19" fmla="*/ 91 h 161"/>
                <a:gd name="T20" fmla="*/ 24 w 117"/>
                <a:gd name="T21" fmla="*/ 59 h 161"/>
                <a:gd name="T22" fmla="*/ 13 w 117"/>
                <a:gd name="T23" fmla="*/ 42 h 161"/>
                <a:gd name="T24" fmla="*/ 3 w 117"/>
                <a:gd name="T25" fmla="*/ 26 h 161"/>
                <a:gd name="T26" fmla="*/ 0 w 117"/>
                <a:gd name="T27" fmla="*/ 14 h 161"/>
                <a:gd name="T28" fmla="*/ 7 w 117"/>
                <a:gd name="T29" fmla="*/ 4 h 161"/>
                <a:gd name="T30" fmla="*/ 29 w 117"/>
                <a:gd name="T31" fmla="*/ 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61">
                  <a:moveTo>
                    <a:pt x="29" y="7"/>
                  </a:moveTo>
                  <a:cubicBezTo>
                    <a:pt x="29" y="7"/>
                    <a:pt x="29" y="7"/>
                    <a:pt x="29" y="7"/>
                  </a:cubicBezTo>
                  <a:cubicBezTo>
                    <a:pt x="32" y="13"/>
                    <a:pt x="36" y="18"/>
                    <a:pt x="39" y="24"/>
                  </a:cubicBezTo>
                  <a:cubicBezTo>
                    <a:pt x="42" y="29"/>
                    <a:pt x="46" y="35"/>
                    <a:pt x="49" y="40"/>
                  </a:cubicBezTo>
                  <a:cubicBezTo>
                    <a:pt x="56" y="51"/>
                    <a:pt x="63" y="61"/>
                    <a:pt x="70" y="72"/>
                  </a:cubicBezTo>
                  <a:cubicBezTo>
                    <a:pt x="84" y="93"/>
                    <a:pt x="98" y="113"/>
                    <a:pt x="113" y="134"/>
                  </a:cubicBezTo>
                  <a:cubicBezTo>
                    <a:pt x="115" y="137"/>
                    <a:pt x="117" y="141"/>
                    <a:pt x="116" y="145"/>
                  </a:cubicBezTo>
                  <a:cubicBezTo>
                    <a:pt x="116" y="149"/>
                    <a:pt x="114" y="153"/>
                    <a:pt x="110" y="156"/>
                  </a:cubicBezTo>
                  <a:cubicBezTo>
                    <a:pt x="104" y="161"/>
                    <a:pt x="93" y="161"/>
                    <a:pt x="88" y="154"/>
                  </a:cubicBezTo>
                  <a:cubicBezTo>
                    <a:pt x="73" y="133"/>
                    <a:pt x="58" y="112"/>
                    <a:pt x="44" y="91"/>
                  </a:cubicBezTo>
                  <a:cubicBezTo>
                    <a:pt x="37" y="81"/>
                    <a:pt x="30" y="70"/>
                    <a:pt x="24" y="59"/>
                  </a:cubicBezTo>
                  <a:cubicBezTo>
                    <a:pt x="20" y="53"/>
                    <a:pt x="16" y="48"/>
                    <a:pt x="13" y="42"/>
                  </a:cubicBezTo>
                  <a:cubicBezTo>
                    <a:pt x="10" y="37"/>
                    <a:pt x="6" y="31"/>
                    <a:pt x="3" y="26"/>
                  </a:cubicBezTo>
                  <a:cubicBezTo>
                    <a:pt x="1" y="22"/>
                    <a:pt x="0" y="19"/>
                    <a:pt x="0" y="14"/>
                  </a:cubicBezTo>
                  <a:cubicBezTo>
                    <a:pt x="1" y="10"/>
                    <a:pt x="4" y="7"/>
                    <a:pt x="7" y="4"/>
                  </a:cubicBezTo>
                  <a:cubicBezTo>
                    <a:pt x="14" y="0"/>
                    <a:pt x="24" y="0"/>
                    <a:pt x="29" y="7"/>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9">
              <a:extLst>
                <a:ext uri="{FF2B5EF4-FFF2-40B4-BE49-F238E27FC236}">
                  <a16:creationId xmlns:a16="http://schemas.microsoft.com/office/drawing/2014/main" id="{66A3052A-E191-43C7-9602-8D237ABEF3CA}"/>
                </a:ext>
              </a:extLst>
            </p:cNvPr>
            <p:cNvSpPr>
              <a:spLocks/>
            </p:cNvSpPr>
            <p:nvPr/>
          </p:nvSpPr>
          <p:spPr bwMode="auto">
            <a:xfrm>
              <a:off x="1744663" y="5046663"/>
              <a:ext cx="160338" cy="242888"/>
            </a:xfrm>
            <a:custGeom>
              <a:avLst/>
              <a:gdLst>
                <a:gd name="T0" fmla="*/ 30 w 110"/>
                <a:gd name="T1" fmla="*/ 8 h 167"/>
                <a:gd name="T2" fmla="*/ 30 w 110"/>
                <a:gd name="T3" fmla="*/ 9 h 167"/>
                <a:gd name="T4" fmla="*/ 39 w 110"/>
                <a:gd name="T5" fmla="*/ 26 h 167"/>
                <a:gd name="T6" fmla="*/ 48 w 110"/>
                <a:gd name="T7" fmla="*/ 43 h 167"/>
                <a:gd name="T8" fmla="*/ 67 w 110"/>
                <a:gd name="T9" fmla="*/ 75 h 167"/>
                <a:gd name="T10" fmla="*/ 107 w 110"/>
                <a:gd name="T11" fmla="*/ 140 h 167"/>
                <a:gd name="T12" fmla="*/ 109 w 110"/>
                <a:gd name="T13" fmla="*/ 152 h 167"/>
                <a:gd name="T14" fmla="*/ 103 w 110"/>
                <a:gd name="T15" fmla="*/ 162 h 167"/>
                <a:gd name="T16" fmla="*/ 81 w 110"/>
                <a:gd name="T17" fmla="*/ 159 h 167"/>
                <a:gd name="T18" fmla="*/ 40 w 110"/>
                <a:gd name="T19" fmla="*/ 93 h 167"/>
                <a:gd name="T20" fmla="*/ 22 w 110"/>
                <a:gd name="T21" fmla="*/ 60 h 167"/>
                <a:gd name="T22" fmla="*/ 12 w 110"/>
                <a:gd name="T23" fmla="*/ 43 h 167"/>
                <a:gd name="T24" fmla="*/ 3 w 110"/>
                <a:gd name="T25" fmla="*/ 26 h 167"/>
                <a:gd name="T26" fmla="*/ 1 w 110"/>
                <a:gd name="T27" fmla="*/ 14 h 167"/>
                <a:gd name="T28" fmla="*/ 8 w 110"/>
                <a:gd name="T29" fmla="*/ 4 h 167"/>
                <a:gd name="T30" fmla="*/ 30 w 110"/>
                <a:gd name="T31" fmla="*/ 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67">
                  <a:moveTo>
                    <a:pt x="30" y="8"/>
                  </a:moveTo>
                  <a:cubicBezTo>
                    <a:pt x="30" y="9"/>
                    <a:pt x="30" y="9"/>
                    <a:pt x="30" y="9"/>
                  </a:cubicBezTo>
                  <a:cubicBezTo>
                    <a:pt x="33" y="15"/>
                    <a:pt x="36" y="20"/>
                    <a:pt x="39" y="26"/>
                  </a:cubicBezTo>
                  <a:cubicBezTo>
                    <a:pt x="42" y="31"/>
                    <a:pt x="45" y="37"/>
                    <a:pt x="48" y="43"/>
                  </a:cubicBezTo>
                  <a:cubicBezTo>
                    <a:pt x="55" y="54"/>
                    <a:pt x="60" y="65"/>
                    <a:pt x="67" y="75"/>
                  </a:cubicBezTo>
                  <a:cubicBezTo>
                    <a:pt x="80" y="97"/>
                    <a:pt x="93" y="119"/>
                    <a:pt x="107" y="140"/>
                  </a:cubicBezTo>
                  <a:cubicBezTo>
                    <a:pt x="109" y="144"/>
                    <a:pt x="110" y="147"/>
                    <a:pt x="109" y="152"/>
                  </a:cubicBezTo>
                  <a:cubicBezTo>
                    <a:pt x="108" y="156"/>
                    <a:pt x="106" y="159"/>
                    <a:pt x="103" y="162"/>
                  </a:cubicBezTo>
                  <a:cubicBezTo>
                    <a:pt x="96" y="167"/>
                    <a:pt x="85" y="166"/>
                    <a:pt x="81" y="159"/>
                  </a:cubicBezTo>
                  <a:cubicBezTo>
                    <a:pt x="67" y="137"/>
                    <a:pt x="53" y="115"/>
                    <a:pt x="40" y="93"/>
                  </a:cubicBezTo>
                  <a:cubicBezTo>
                    <a:pt x="34" y="82"/>
                    <a:pt x="28" y="71"/>
                    <a:pt x="22" y="60"/>
                  </a:cubicBezTo>
                  <a:cubicBezTo>
                    <a:pt x="18" y="54"/>
                    <a:pt x="15" y="49"/>
                    <a:pt x="12" y="43"/>
                  </a:cubicBezTo>
                  <a:cubicBezTo>
                    <a:pt x="9" y="37"/>
                    <a:pt x="6" y="32"/>
                    <a:pt x="3" y="26"/>
                  </a:cubicBezTo>
                  <a:cubicBezTo>
                    <a:pt x="1" y="22"/>
                    <a:pt x="0" y="18"/>
                    <a:pt x="1" y="14"/>
                  </a:cubicBezTo>
                  <a:cubicBezTo>
                    <a:pt x="2" y="10"/>
                    <a:pt x="5" y="7"/>
                    <a:pt x="8" y="4"/>
                  </a:cubicBezTo>
                  <a:cubicBezTo>
                    <a:pt x="15" y="0"/>
                    <a:pt x="25" y="2"/>
                    <a:pt x="30" y="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0">
              <a:extLst>
                <a:ext uri="{FF2B5EF4-FFF2-40B4-BE49-F238E27FC236}">
                  <a16:creationId xmlns:a16="http://schemas.microsoft.com/office/drawing/2014/main" id="{1583ECE7-5D70-4D4E-A232-B343EC726026}"/>
                </a:ext>
              </a:extLst>
            </p:cNvPr>
            <p:cNvSpPr>
              <a:spLocks/>
            </p:cNvSpPr>
            <p:nvPr/>
          </p:nvSpPr>
          <p:spPr bwMode="auto">
            <a:xfrm>
              <a:off x="1660525" y="4879975"/>
              <a:ext cx="147638" cy="247650"/>
            </a:xfrm>
            <a:custGeom>
              <a:avLst/>
              <a:gdLst>
                <a:gd name="T0" fmla="*/ 30 w 102"/>
                <a:gd name="T1" fmla="*/ 8 h 170"/>
                <a:gd name="T2" fmla="*/ 30 w 102"/>
                <a:gd name="T3" fmla="*/ 9 h 170"/>
                <a:gd name="T4" fmla="*/ 38 w 102"/>
                <a:gd name="T5" fmla="*/ 26 h 170"/>
                <a:gd name="T6" fmla="*/ 47 w 102"/>
                <a:gd name="T7" fmla="*/ 44 h 170"/>
                <a:gd name="T8" fmla="*/ 63 w 102"/>
                <a:gd name="T9" fmla="*/ 78 h 170"/>
                <a:gd name="T10" fmla="*/ 99 w 102"/>
                <a:gd name="T11" fmla="*/ 144 h 170"/>
                <a:gd name="T12" fmla="*/ 101 w 102"/>
                <a:gd name="T13" fmla="*/ 156 h 170"/>
                <a:gd name="T14" fmla="*/ 94 w 102"/>
                <a:gd name="T15" fmla="*/ 166 h 170"/>
                <a:gd name="T16" fmla="*/ 72 w 102"/>
                <a:gd name="T17" fmla="*/ 162 h 170"/>
                <a:gd name="T18" fmla="*/ 36 w 102"/>
                <a:gd name="T19" fmla="*/ 94 h 170"/>
                <a:gd name="T20" fmla="*/ 19 w 102"/>
                <a:gd name="T21" fmla="*/ 60 h 170"/>
                <a:gd name="T22" fmla="*/ 10 w 102"/>
                <a:gd name="T23" fmla="*/ 42 h 170"/>
                <a:gd name="T24" fmla="*/ 2 w 102"/>
                <a:gd name="T25" fmla="*/ 24 h 170"/>
                <a:gd name="T26" fmla="*/ 1 w 102"/>
                <a:gd name="T27" fmla="*/ 13 h 170"/>
                <a:gd name="T28" fmla="*/ 9 w 102"/>
                <a:gd name="T29" fmla="*/ 3 h 170"/>
                <a:gd name="T30" fmla="*/ 30 w 102"/>
                <a:gd name="T31" fmla="*/ 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70">
                  <a:moveTo>
                    <a:pt x="30" y="8"/>
                  </a:moveTo>
                  <a:cubicBezTo>
                    <a:pt x="30" y="9"/>
                    <a:pt x="30" y="9"/>
                    <a:pt x="30" y="9"/>
                  </a:cubicBezTo>
                  <a:cubicBezTo>
                    <a:pt x="33" y="15"/>
                    <a:pt x="35" y="21"/>
                    <a:pt x="38" y="26"/>
                  </a:cubicBezTo>
                  <a:cubicBezTo>
                    <a:pt x="41" y="32"/>
                    <a:pt x="44" y="38"/>
                    <a:pt x="47" y="44"/>
                  </a:cubicBezTo>
                  <a:cubicBezTo>
                    <a:pt x="52" y="55"/>
                    <a:pt x="57" y="66"/>
                    <a:pt x="63" y="78"/>
                  </a:cubicBezTo>
                  <a:cubicBezTo>
                    <a:pt x="75" y="100"/>
                    <a:pt x="87" y="122"/>
                    <a:pt x="99" y="144"/>
                  </a:cubicBezTo>
                  <a:cubicBezTo>
                    <a:pt x="101" y="148"/>
                    <a:pt x="102" y="152"/>
                    <a:pt x="101" y="156"/>
                  </a:cubicBezTo>
                  <a:cubicBezTo>
                    <a:pt x="100" y="160"/>
                    <a:pt x="98" y="164"/>
                    <a:pt x="94" y="166"/>
                  </a:cubicBezTo>
                  <a:cubicBezTo>
                    <a:pt x="87" y="170"/>
                    <a:pt x="76" y="169"/>
                    <a:pt x="72" y="162"/>
                  </a:cubicBezTo>
                  <a:cubicBezTo>
                    <a:pt x="60" y="139"/>
                    <a:pt x="48" y="117"/>
                    <a:pt x="36" y="94"/>
                  </a:cubicBezTo>
                  <a:cubicBezTo>
                    <a:pt x="30" y="83"/>
                    <a:pt x="24" y="71"/>
                    <a:pt x="19" y="60"/>
                  </a:cubicBezTo>
                  <a:cubicBezTo>
                    <a:pt x="16" y="54"/>
                    <a:pt x="13" y="48"/>
                    <a:pt x="10" y="42"/>
                  </a:cubicBezTo>
                  <a:cubicBezTo>
                    <a:pt x="7" y="36"/>
                    <a:pt x="5" y="30"/>
                    <a:pt x="2" y="24"/>
                  </a:cubicBezTo>
                  <a:cubicBezTo>
                    <a:pt x="0" y="21"/>
                    <a:pt x="0" y="17"/>
                    <a:pt x="1" y="13"/>
                  </a:cubicBezTo>
                  <a:cubicBezTo>
                    <a:pt x="2" y="9"/>
                    <a:pt x="5" y="5"/>
                    <a:pt x="9" y="3"/>
                  </a:cubicBezTo>
                  <a:cubicBezTo>
                    <a:pt x="16" y="0"/>
                    <a:pt x="26" y="1"/>
                    <a:pt x="30" y="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1">
              <a:extLst>
                <a:ext uri="{FF2B5EF4-FFF2-40B4-BE49-F238E27FC236}">
                  <a16:creationId xmlns:a16="http://schemas.microsoft.com/office/drawing/2014/main" id="{51440FA2-CB38-4637-9F05-681CBC46DA79}"/>
                </a:ext>
              </a:extLst>
            </p:cNvPr>
            <p:cNvSpPr>
              <a:spLocks/>
            </p:cNvSpPr>
            <p:nvPr/>
          </p:nvSpPr>
          <p:spPr bwMode="auto">
            <a:xfrm>
              <a:off x="1585913" y="4706938"/>
              <a:ext cx="138113" cy="252413"/>
            </a:xfrm>
            <a:custGeom>
              <a:avLst/>
              <a:gdLst>
                <a:gd name="T0" fmla="*/ 31 w 95"/>
                <a:gd name="T1" fmla="*/ 9 h 174"/>
                <a:gd name="T2" fmla="*/ 31 w 95"/>
                <a:gd name="T3" fmla="*/ 10 h 174"/>
                <a:gd name="T4" fmla="*/ 38 w 95"/>
                <a:gd name="T5" fmla="*/ 28 h 174"/>
                <a:gd name="T6" fmla="*/ 46 w 95"/>
                <a:gd name="T7" fmla="*/ 46 h 174"/>
                <a:gd name="T8" fmla="*/ 60 w 95"/>
                <a:gd name="T9" fmla="*/ 80 h 174"/>
                <a:gd name="T10" fmla="*/ 92 w 95"/>
                <a:gd name="T11" fmla="*/ 149 h 174"/>
                <a:gd name="T12" fmla="*/ 94 w 95"/>
                <a:gd name="T13" fmla="*/ 161 h 174"/>
                <a:gd name="T14" fmla="*/ 86 w 95"/>
                <a:gd name="T15" fmla="*/ 170 h 174"/>
                <a:gd name="T16" fmla="*/ 64 w 95"/>
                <a:gd name="T17" fmla="*/ 165 h 174"/>
                <a:gd name="T18" fmla="*/ 32 w 95"/>
                <a:gd name="T19" fmla="*/ 95 h 174"/>
                <a:gd name="T20" fmla="*/ 17 w 95"/>
                <a:gd name="T21" fmla="*/ 60 h 174"/>
                <a:gd name="T22" fmla="*/ 9 w 95"/>
                <a:gd name="T23" fmla="*/ 42 h 174"/>
                <a:gd name="T24" fmla="*/ 2 w 95"/>
                <a:gd name="T25" fmla="*/ 24 h 174"/>
                <a:gd name="T26" fmla="*/ 2 w 95"/>
                <a:gd name="T27" fmla="*/ 12 h 174"/>
                <a:gd name="T28" fmla="*/ 10 w 95"/>
                <a:gd name="T29" fmla="*/ 3 h 174"/>
                <a:gd name="T30" fmla="*/ 31 w 95"/>
                <a:gd name="T31" fmla="*/ 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174">
                  <a:moveTo>
                    <a:pt x="31" y="9"/>
                  </a:moveTo>
                  <a:cubicBezTo>
                    <a:pt x="31" y="10"/>
                    <a:pt x="31" y="10"/>
                    <a:pt x="31" y="10"/>
                  </a:cubicBezTo>
                  <a:cubicBezTo>
                    <a:pt x="33" y="16"/>
                    <a:pt x="36" y="22"/>
                    <a:pt x="38" y="28"/>
                  </a:cubicBezTo>
                  <a:cubicBezTo>
                    <a:pt x="40" y="34"/>
                    <a:pt x="43" y="40"/>
                    <a:pt x="46" y="46"/>
                  </a:cubicBezTo>
                  <a:cubicBezTo>
                    <a:pt x="50" y="57"/>
                    <a:pt x="55" y="69"/>
                    <a:pt x="60" y="80"/>
                  </a:cubicBezTo>
                  <a:cubicBezTo>
                    <a:pt x="70" y="103"/>
                    <a:pt x="81" y="126"/>
                    <a:pt x="92" y="149"/>
                  </a:cubicBezTo>
                  <a:cubicBezTo>
                    <a:pt x="94" y="153"/>
                    <a:pt x="95" y="157"/>
                    <a:pt x="94" y="161"/>
                  </a:cubicBezTo>
                  <a:cubicBezTo>
                    <a:pt x="92" y="165"/>
                    <a:pt x="90" y="168"/>
                    <a:pt x="86" y="170"/>
                  </a:cubicBezTo>
                  <a:cubicBezTo>
                    <a:pt x="79" y="174"/>
                    <a:pt x="68" y="172"/>
                    <a:pt x="64" y="165"/>
                  </a:cubicBezTo>
                  <a:cubicBezTo>
                    <a:pt x="53" y="142"/>
                    <a:pt x="42" y="119"/>
                    <a:pt x="32" y="95"/>
                  </a:cubicBezTo>
                  <a:cubicBezTo>
                    <a:pt x="26" y="83"/>
                    <a:pt x="21" y="72"/>
                    <a:pt x="17" y="60"/>
                  </a:cubicBezTo>
                  <a:cubicBezTo>
                    <a:pt x="14" y="54"/>
                    <a:pt x="12" y="48"/>
                    <a:pt x="9" y="42"/>
                  </a:cubicBezTo>
                  <a:cubicBezTo>
                    <a:pt x="7" y="36"/>
                    <a:pt x="4" y="30"/>
                    <a:pt x="2" y="24"/>
                  </a:cubicBezTo>
                  <a:cubicBezTo>
                    <a:pt x="1" y="20"/>
                    <a:pt x="0" y="16"/>
                    <a:pt x="2" y="12"/>
                  </a:cubicBezTo>
                  <a:cubicBezTo>
                    <a:pt x="3" y="8"/>
                    <a:pt x="6" y="5"/>
                    <a:pt x="10" y="3"/>
                  </a:cubicBezTo>
                  <a:cubicBezTo>
                    <a:pt x="17" y="0"/>
                    <a:pt x="27" y="2"/>
                    <a:pt x="31" y="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2">
              <a:extLst>
                <a:ext uri="{FF2B5EF4-FFF2-40B4-BE49-F238E27FC236}">
                  <a16:creationId xmlns:a16="http://schemas.microsoft.com/office/drawing/2014/main" id="{C10B66F2-0244-4336-9400-622CBB5FEC36}"/>
                </a:ext>
              </a:extLst>
            </p:cNvPr>
            <p:cNvSpPr>
              <a:spLocks/>
            </p:cNvSpPr>
            <p:nvPr/>
          </p:nvSpPr>
          <p:spPr bwMode="auto">
            <a:xfrm>
              <a:off x="1524000" y="4529138"/>
              <a:ext cx="122238" cy="258763"/>
            </a:xfrm>
            <a:custGeom>
              <a:avLst/>
              <a:gdLst>
                <a:gd name="T0" fmla="*/ 31 w 85"/>
                <a:gd name="T1" fmla="*/ 10 h 178"/>
                <a:gd name="T2" fmla="*/ 31 w 85"/>
                <a:gd name="T3" fmla="*/ 11 h 178"/>
                <a:gd name="T4" fmla="*/ 37 w 85"/>
                <a:gd name="T5" fmla="*/ 29 h 178"/>
                <a:gd name="T6" fmla="*/ 43 w 85"/>
                <a:gd name="T7" fmla="*/ 48 h 178"/>
                <a:gd name="T8" fmla="*/ 55 w 85"/>
                <a:gd name="T9" fmla="*/ 83 h 178"/>
                <a:gd name="T10" fmla="*/ 83 w 85"/>
                <a:gd name="T11" fmla="*/ 154 h 178"/>
                <a:gd name="T12" fmla="*/ 83 w 85"/>
                <a:gd name="T13" fmla="*/ 165 h 178"/>
                <a:gd name="T14" fmla="*/ 75 w 85"/>
                <a:gd name="T15" fmla="*/ 174 h 178"/>
                <a:gd name="T16" fmla="*/ 54 w 85"/>
                <a:gd name="T17" fmla="*/ 168 h 178"/>
                <a:gd name="T18" fmla="*/ 26 w 85"/>
                <a:gd name="T19" fmla="*/ 96 h 178"/>
                <a:gd name="T20" fmla="*/ 14 w 85"/>
                <a:gd name="T21" fmla="*/ 60 h 178"/>
                <a:gd name="T22" fmla="*/ 7 w 85"/>
                <a:gd name="T23" fmla="*/ 41 h 178"/>
                <a:gd name="T24" fmla="*/ 1 w 85"/>
                <a:gd name="T25" fmla="*/ 22 h 178"/>
                <a:gd name="T26" fmla="*/ 2 w 85"/>
                <a:gd name="T27" fmla="*/ 11 h 178"/>
                <a:gd name="T28" fmla="*/ 11 w 85"/>
                <a:gd name="T29" fmla="*/ 2 h 178"/>
                <a:gd name="T30" fmla="*/ 31 w 85"/>
                <a:gd name="T31" fmla="*/ 1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78">
                  <a:moveTo>
                    <a:pt x="31" y="10"/>
                  </a:moveTo>
                  <a:cubicBezTo>
                    <a:pt x="31" y="11"/>
                    <a:pt x="31" y="11"/>
                    <a:pt x="31" y="11"/>
                  </a:cubicBezTo>
                  <a:cubicBezTo>
                    <a:pt x="33" y="17"/>
                    <a:pt x="35" y="23"/>
                    <a:pt x="37" y="29"/>
                  </a:cubicBezTo>
                  <a:cubicBezTo>
                    <a:pt x="39" y="36"/>
                    <a:pt x="41" y="42"/>
                    <a:pt x="43" y="48"/>
                  </a:cubicBezTo>
                  <a:cubicBezTo>
                    <a:pt x="47" y="60"/>
                    <a:pt x="51" y="71"/>
                    <a:pt x="55" y="83"/>
                  </a:cubicBezTo>
                  <a:cubicBezTo>
                    <a:pt x="64" y="107"/>
                    <a:pt x="73" y="130"/>
                    <a:pt x="83" y="154"/>
                  </a:cubicBezTo>
                  <a:cubicBezTo>
                    <a:pt x="84" y="158"/>
                    <a:pt x="85" y="161"/>
                    <a:pt x="83" y="165"/>
                  </a:cubicBezTo>
                  <a:cubicBezTo>
                    <a:pt x="82" y="169"/>
                    <a:pt x="79" y="173"/>
                    <a:pt x="75" y="174"/>
                  </a:cubicBezTo>
                  <a:cubicBezTo>
                    <a:pt x="68" y="178"/>
                    <a:pt x="57" y="175"/>
                    <a:pt x="54" y="168"/>
                  </a:cubicBezTo>
                  <a:cubicBezTo>
                    <a:pt x="44" y="144"/>
                    <a:pt x="35" y="120"/>
                    <a:pt x="26" y="96"/>
                  </a:cubicBezTo>
                  <a:cubicBezTo>
                    <a:pt x="21" y="84"/>
                    <a:pt x="17" y="72"/>
                    <a:pt x="14" y="60"/>
                  </a:cubicBezTo>
                  <a:cubicBezTo>
                    <a:pt x="12" y="53"/>
                    <a:pt x="9" y="47"/>
                    <a:pt x="7" y="41"/>
                  </a:cubicBezTo>
                  <a:cubicBezTo>
                    <a:pt x="5" y="35"/>
                    <a:pt x="3" y="29"/>
                    <a:pt x="1" y="22"/>
                  </a:cubicBezTo>
                  <a:cubicBezTo>
                    <a:pt x="0" y="18"/>
                    <a:pt x="0" y="14"/>
                    <a:pt x="2" y="11"/>
                  </a:cubicBezTo>
                  <a:cubicBezTo>
                    <a:pt x="4" y="7"/>
                    <a:pt x="7" y="4"/>
                    <a:pt x="11" y="2"/>
                  </a:cubicBezTo>
                  <a:cubicBezTo>
                    <a:pt x="19" y="0"/>
                    <a:pt x="28" y="3"/>
                    <a:pt x="31" y="10"/>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3">
              <a:extLst>
                <a:ext uri="{FF2B5EF4-FFF2-40B4-BE49-F238E27FC236}">
                  <a16:creationId xmlns:a16="http://schemas.microsoft.com/office/drawing/2014/main" id="{479D3053-BB80-4369-B433-D372BDAE0BBC}"/>
                </a:ext>
              </a:extLst>
            </p:cNvPr>
            <p:cNvSpPr>
              <a:spLocks/>
            </p:cNvSpPr>
            <p:nvPr/>
          </p:nvSpPr>
          <p:spPr bwMode="auto">
            <a:xfrm>
              <a:off x="1400175" y="4132263"/>
              <a:ext cx="188913" cy="438150"/>
            </a:xfrm>
            <a:custGeom>
              <a:avLst/>
              <a:gdLst>
                <a:gd name="T0" fmla="*/ 116 w 130"/>
                <a:gd name="T1" fmla="*/ 280 h 301"/>
                <a:gd name="T2" fmla="*/ 115 w 130"/>
                <a:gd name="T3" fmla="*/ 278 h 301"/>
                <a:gd name="T4" fmla="*/ 104 w 130"/>
                <a:gd name="T5" fmla="*/ 236 h 301"/>
                <a:gd name="T6" fmla="*/ 91 w 130"/>
                <a:gd name="T7" fmla="*/ 187 h 301"/>
                <a:gd name="T8" fmla="*/ 79 w 130"/>
                <a:gd name="T9" fmla="*/ 96 h 301"/>
                <a:gd name="T10" fmla="*/ 78 w 130"/>
                <a:gd name="T11" fmla="*/ 89 h 301"/>
                <a:gd name="T12" fmla="*/ 86 w 130"/>
                <a:gd name="T13" fmla="*/ 106 h 301"/>
                <a:gd name="T14" fmla="*/ 93 w 130"/>
                <a:gd name="T15" fmla="*/ 119 h 301"/>
                <a:gd name="T16" fmla="*/ 95 w 130"/>
                <a:gd name="T17" fmla="*/ 123 h 301"/>
                <a:gd name="T18" fmla="*/ 96 w 130"/>
                <a:gd name="T19" fmla="*/ 126 h 301"/>
                <a:gd name="T20" fmla="*/ 97 w 130"/>
                <a:gd name="T21" fmla="*/ 128 h 301"/>
                <a:gd name="T22" fmla="*/ 103 w 130"/>
                <a:gd name="T23" fmla="*/ 134 h 301"/>
                <a:gd name="T24" fmla="*/ 119 w 130"/>
                <a:gd name="T25" fmla="*/ 136 h 301"/>
                <a:gd name="T26" fmla="*/ 125 w 130"/>
                <a:gd name="T27" fmla="*/ 111 h 301"/>
                <a:gd name="T28" fmla="*/ 118 w 130"/>
                <a:gd name="T29" fmla="*/ 97 h 301"/>
                <a:gd name="T30" fmla="*/ 111 w 130"/>
                <a:gd name="T31" fmla="*/ 85 h 301"/>
                <a:gd name="T32" fmla="*/ 95 w 130"/>
                <a:gd name="T33" fmla="*/ 45 h 301"/>
                <a:gd name="T34" fmla="*/ 89 w 130"/>
                <a:gd name="T35" fmla="*/ 27 h 301"/>
                <a:gd name="T36" fmla="*/ 87 w 130"/>
                <a:gd name="T37" fmla="*/ 19 h 301"/>
                <a:gd name="T38" fmla="*/ 83 w 130"/>
                <a:gd name="T39" fmla="*/ 11 h 301"/>
                <a:gd name="T40" fmla="*/ 69 w 130"/>
                <a:gd name="T41" fmla="*/ 1 h 301"/>
                <a:gd name="T42" fmla="*/ 55 w 130"/>
                <a:gd name="T43" fmla="*/ 5 h 301"/>
                <a:gd name="T44" fmla="*/ 47 w 130"/>
                <a:gd name="T45" fmla="*/ 14 h 301"/>
                <a:gd name="T46" fmla="*/ 41 w 130"/>
                <a:gd name="T47" fmla="*/ 24 h 301"/>
                <a:gd name="T48" fmla="*/ 35 w 130"/>
                <a:gd name="T49" fmla="*/ 34 h 301"/>
                <a:gd name="T50" fmla="*/ 30 w 130"/>
                <a:gd name="T51" fmla="*/ 45 h 301"/>
                <a:gd name="T52" fmla="*/ 21 w 130"/>
                <a:gd name="T53" fmla="*/ 62 h 301"/>
                <a:gd name="T54" fmla="*/ 14 w 130"/>
                <a:gd name="T55" fmla="*/ 81 h 301"/>
                <a:gd name="T56" fmla="*/ 1 w 130"/>
                <a:gd name="T57" fmla="*/ 124 h 301"/>
                <a:gd name="T58" fmla="*/ 4 w 130"/>
                <a:gd name="T59" fmla="*/ 137 h 301"/>
                <a:gd name="T60" fmla="*/ 15 w 130"/>
                <a:gd name="T61" fmla="*/ 143 h 301"/>
                <a:gd name="T62" fmla="*/ 27 w 130"/>
                <a:gd name="T63" fmla="*/ 140 h 301"/>
                <a:gd name="T64" fmla="*/ 33 w 130"/>
                <a:gd name="T65" fmla="*/ 129 h 301"/>
                <a:gd name="T66" fmla="*/ 42 w 130"/>
                <a:gd name="T67" fmla="*/ 97 h 301"/>
                <a:gd name="T68" fmla="*/ 46 w 130"/>
                <a:gd name="T69" fmla="*/ 86 h 301"/>
                <a:gd name="T70" fmla="*/ 50 w 130"/>
                <a:gd name="T71" fmla="*/ 129 h 301"/>
                <a:gd name="T72" fmla="*/ 68 w 130"/>
                <a:gd name="T73" fmla="*/ 226 h 301"/>
                <a:gd name="T74" fmla="*/ 85 w 130"/>
                <a:gd name="T75" fmla="*/ 288 h 301"/>
                <a:gd name="T76" fmla="*/ 105 w 130"/>
                <a:gd name="T77" fmla="*/ 299 h 301"/>
                <a:gd name="T78" fmla="*/ 116 w 130"/>
                <a:gd name="T79" fmla="*/ 2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301">
                  <a:moveTo>
                    <a:pt x="116" y="280"/>
                  </a:moveTo>
                  <a:cubicBezTo>
                    <a:pt x="116" y="279"/>
                    <a:pt x="115" y="279"/>
                    <a:pt x="115" y="278"/>
                  </a:cubicBezTo>
                  <a:cubicBezTo>
                    <a:pt x="111" y="264"/>
                    <a:pt x="108" y="250"/>
                    <a:pt x="104" y="236"/>
                  </a:cubicBezTo>
                  <a:cubicBezTo>
                    <a:pt x="99" y="220"/>
                    <a:pt x="95" y="203"/>
                    <a:pt x="91" y="187"/>
                  </a:cubicBezTo>
                  <a:cubicBezTo>
                    <a:pt x="85" y="156"/>
                    <a:pt x="81" y="126"/>
                    <a:pt x="79" y="96"/>
                  </a:cubicBezTo>
                  <a:cubicBezTo>
                    <a:pt x="78" y="94"/>
                    <a:pt x="78" y="91"/>
                    <a:pt x="78" y="89"/>
                  </a:cubicBezTo>
                  <a:cubicBezTo>
                    <a:pt x="86" y="106"/>
                    <a:pt x="86" y="106"/>
                    <a:pt x="86" y="106"/>
                  </a:cubicBezTo>
                  <a:cubicBezTo>
                    <a:pt x="88" y="110"/>
                    <a:pt x="91" y="115"/>
                    <a:pt x="93" y="119"/>
                  </a:cubicBezTo>
                  <a:cubicBezTo>
                    <a:pt x="93" y="120"/>
                    <a:pt x="94" y="121"/>
                    <a:pt x="95" y="123"/>
                  </a:cubicBezTo>
                  <a:cubicBezTo>
                    <a:pt x="96" y="126"/>
                    <a:pt x="96" y="126"/>
                    <a:pt x="96" y="126"/>
                  </a:cubicBezTo>
                  <a:cubicBezTo>
                    <a:pt x="97" y="127"/>
                    <a:pt x="97" y="127"/>
                    <a:pt x="97" y="128"/>
                  </a:cubicBezTo>
                  <a:cubicBezTo>
                    <a:pt x="99" y="131"/>
                    <a:pt x="100" y="132"/>
                    <a:pt x="103" y="134"/>
                  </a:cubicBezTo>
                  <a:cubicBezTo>
                    <a:pt x="107" y="138"/>
                    <a:pt x="114" y="138"/>
                    <a:pt x="119" y="136"/>
                  </a:cubicBezTo>
                  <a:cubicBezTo>
                    <a:pt x="130" y="131"/>
                    <a:pt x="129" y="121"/>
                    <a:pt x="125" y="111"/>
                  </a:cubicBezTo>
                  <a:cubicBezTo>
                    <a:pt x="123" y="106"/>
                    <a:pt x="121" y="101"/>
                    <a:pt x="118" y="97"/>
                  </a:cubicBezTo>
                  <a:cubicBezTo>
                    <a:pt x="115" y="92"/>
                    <a:pt x="113" y="88"/>
                    <a:pt x="111" y="85"/>
                  </a:cubicBezTo>
                  <a:cubicBezTo>
                    <a:pt x="105" y="72"/>
                    <a:pt x="99" y="59"/>
                    <a:pt x="95" y="45"/>
                  </a:cubicBezTo>
                  <a:cubicBezTo>
                    <a:pt x="92" y="39"/>
                    <a:pt x="91" y="33"/>
                    <a:pt x="89" y="27"/>
                  </a:cubicBezTo>
                  <a:cubicBezTo>
                    <a:pt x="89" y="24"/>
                    <a:pt x="88" y="21"/>
                    <a:pt x="87" y="19"/>
                  </a:cubicBezTo>
                  <a:cubicBezTo>
                    <a:pt x="86" y="16"/>
                    <a:pt x="85" y="13"/>
                    <a:pt x="83" y="11"/>
                  </a:cubicBezTo>
                  <a:cubicBezTo>
                    <a:pt x="80" y="5"/>
                    <a:pt x="76" y="1"/>
                    <a:pt x="69" y="1"/>
                  </a:cubicBezTo>
                  <a:cubicBezTo>
                    <a:pt x="64" y="0"/>
                    <a:pt x="59" y="2"/>
                    <a:pt x="55" y="5"/>
                  </a:cubicBezTo>
                  <a:cubicBezTo>
                    <a:pt x="52" y="8"/>
                    <a:pt x="49" y="11"/>
                    <a:pt x="47" y="14"/>
                  </a:cubicBezTo>
                  <a:cubicBezTo>
                    <a:pt x="45" y="17"/>
                    <a:pt x="43" y="21"/>
                    <a:pt x="41" y="24"/>
                  </a:cubicBezTo>
                  <a:cubicBezTo>
                    <a:pt x="35" y="34"/>
                    <a:pt x="35" y="34"/>
                    <a:pt x="35" y="34"/>
                  </a:cubicBezTo>
                  <a:cubicBezTo>
                    <a:pt x="30" y="45"/>
                    <a:pt x="30" y="45"/>
                    <a:pt x="30" y="45"/>
                  </a:cubicBezTo>
                  <a:cubicBezTo>
                    <a:pt x="27" y="50"/>
                    <a:pt x="24" y="56"/>
                    <a:pt x="21" y="62"/>
                  </a:cubicBezTo>
                  <a:cubicBezTo>
                    <a:pt x="19" y="68"/>
                    <a:pt x="16" y="74"/>
                    <a:pt x="14" y="81"/>
                  </a:cubicBezTo>
                  <a:cubicBezTo>
                    <a:pt x="9" y="95"/>
                    <a:pt x="5" y="110"/>
                    <a:pt x="1" y="124"/>
                  </a:cubicBezTo>
                  <a:cubicBezTo>
                    <a:pt x="0" y="129"/>
                    <a:pt x="2" y="134"/>
                    <a:pt x="4" y="137"/>
                  </a:cubicBezTo>
                  <a:cubicBezTo>
                    <a:pt x="7" y="140"/>
                    <a:pt x="11" y="143"/>
                    <a:pt x="15" y="143"/>
                  </a:cubicBezTo>
                  <a:cubicBezTo>
                    <a:pt x="19" y="144"/>
                    <a:pt x="23" y="143"/>
                    <a:pt x="27" y="140"/>
                  </a:cubicBezTo>
                  <a:cubicBezTo>
                    <a:pt x="30" y="137"/>
                    <a:pt x="32" y="134"/>
                    <a:pt x="33" y="129"/>
                  </a:cubicBezTo>
                  <a:cubicBezTo>
                    <a:pt x="35" y="119"/>
                    <a:pt x="39" y="108"/>
                    <a:pt x="42" y="97"/>
                  </a:cubicBezTo>
                  <a:cubicBezTo>
                    <a:pt x="43" y="94"/>
                    <a:pt x="45" y="90"/>
                    <a:pt x="46" y="86"/>
                  </a:cubicBezTo>
                  <a:cubicBezTo>
                    <a:pt x="47" y="100"/>
                    <a:pt x="48" y="115"/>
                    <a:pt x="50" y="129"/>
                  </a:cubicBezTo>
                  <a:cubicBezTo>
                    <a:pt x="53" y="162"/>
                    <a:pt x="59" y="195"/>
                    <a:pt x="68" y="226"/>
                  </a:cubicBezTo>
                  <a:cubicBezTo>
                    <a:pt x="74" y="247"/>
                    <a:pt x="79" y="268"/>
                    <a:pt x="85" y="288"/>
                  </a:cubicBezTo>
                  <a:cubicBezTo>
                    <a:pt x="87" y="297"/>
                    <a:pt x="96" y="301"/>
                    <a:pt x="105" y="299"/>
                  </a:cubicBezTo>
                  <a:cubicBezTo>
                    <a:pt x="115" y="296"/>
                    <a:pt x="117" y="288"/>
                    <a:pt x="116" y="280"/>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9" name="Group 1068">
            <a:extLst>
              <a:ext uri="{FF2B5EF4-FFF2-40B4-BE49-F238E27FC236}">
                <a16:creationId xmlns:a16="http://schemas.microsoft.com/office/drawing/2014/main" id="{D0DA4F6E-96FA-4EF0-B4C8-560AF2887D1F}"/>
              </a:ext>
            </a:extLst>
          </p:cNvPr>
          <p:cNvGrpSpPr/>
          <p:nvPr/>
        </p:nvGrpSpPr>
        <p:grpSpPr>
          <a:xfrm>
            <a:off x="1399090" y="3636461"/>
            <a:ext cx="479701" cy="271953"/>
            <a:chOff x="1447800" y="3678238"/>
            <a:chExt cx="477838" cy="268287"/>
          </a:xfrm>
          <a:effectLst>
            <a:outerShdw blurRad="63500" sx="102000" sy="102000" algn="ctr" rotWithShape="0">
              <a:prstClr val="black">
                <a:alpha val="40000"/>
              </a:prstClr>
            </a:outerShdw>
          </a:effectLst>
        </p:grpSpPr>
        <p:sp>
          <p:nvSpPr>
            <p:cNvPr id="41" name="Freeform 55">
              <a:extLst>
                <a:ext uri="{FF2B5EF4-FFF2-40B4-BE49-F238E27FC236}">
                  <a16:creationId xmlns:a16="http://schemas.microsoft.com/office/drawing/2014/main" id="{CBEEEBA7-FCDD-4E3F-A307-01B23EBA99D0}"/>
                </a:ext>
              </a:extLst>
            </p:cNvPr>
            <p:cNvSpPr>
              <a:spLocks/>
            </p:cNvSpPr>
            <p:nvPr/>
          </p:nvSpPr>
          <p:spPr bwMode="auto">
            <a:xfrm>
              <a:off x="1447800" y="3800475"/>
              <a:ext cx="177800" cy="146050"/>
            </a:xfrm>
            <a:custGeom>
              <a:avLst/>
              <a:gdLst>
                <a:gd name="T0" fmla="*/ 117 w 123"/>
                <a:gd name="T1" fmla="*/ 29 h 101"/>
                <a:gd name="T2" fmla="*/ 117 w 123"/>
                <a:gd name="T3" fmla="*/ 30 h 101"/>
                <a:gd name="T4" fmla="*/ 104 w 123"/>
                <a:gd name="T5" fmla="*/ 36 h 101"/>
                <a:gd name="T6" fmla="*/ 92 w 123"/>
                <a:gd name="T7" fmla="*/ 43 h 101"/>
                <a:gd name="T8" fmla="*/ 80 w 123"/>
                <a:gd name="T9" fmla="*/ 50 h 101"/>
                <a:gd name="T10" fmla="*/ 68 w 123"/>
                <a:gd name="T11" fmla="*/ 58 h 101"/>
                <a:gd name="T12" fmla="*/ 48 w 123"/>
                <a:gd name="T13" fmla="*/ 76 h 101"/>
                <a:gd name="T14" fmla="*/ 39 w 123"/>
                <a:gd name="T15" fmla="*/ 86 h 101"/>
                <a:gd name="T16" fmla="*/ 30 w 123"/>
                <a:gd name="T17" fmla="*/ 97 h 101"/>
                <a:gd name="T18" fmla="*/ 22 w 123"/>
                <a:gd name="T19" fmla="*/ 101 h 101"/>
                <a:gd name="T20" fmla="*/ 11 w 123"/>
                <a:gd name="T21" fmla="*/ 97 h 101"/>
                <a:gd name="T22" fmla="*/ 4 w 123"/>
                <a:gd name="T23" fmla="*/ 78 h 101"/>
                <a:gd name="T24" fmla="*/ 9 w 123"/>
                <a:gd name="T25" fmla="*/ 73 h 101"/>
                <a:gd name="T26" fmla="*/ 11 w 123"/>
                <a:gd name="T27" fmla="*/ 70 h 101"/>
                <a:gd name="T28" fmla="*/ 13 w 123"/>
                <a:gd name="T29" fmla="*/ 67 h 101"/>
                <a:gd name="T30" fmla="*/ 19 w 123"/>
                <a:gd name="T31" fmla="*/ 60 h 101"/>
                <a:gd name="T32" fmla="*/ 21 w 123"/>
                <a:gd name="T33" fmla="*/ 57 h 101"/>
                <a:gd name="T34" fmla="*/ 24 w 123"/>
                <a:gd name="T35" fmla="*/ 54 h 101"/>
                <a:gd name="T36" fmla="*/ 36 w 123"/>
                <a:gd name="T37" fmla="*/ 43 h 101"/>
                <a:gd name="T38" fmla="*/ 48 w 123"/>
                <a:gd name="T39" fmla="*/ 33 h 101"/>
                <a:gd name="T40" fmla="*/ 61 w 123"/>
                <a:gd name="T41" fmla="*/ 24 h 101"/>
                <a:gd name="T42" fmla="*/ 74 w 123"/>
                <a:gd name="T43" fmla="*/ 16 h 101"/>
                <a:gd name="T44" fmla="*/ 88 w 123"/>
                <a:gd name="T45" fmla="*/ 8 h 101"/>
                <a:gd name="T46" fmla="*/ 102 w 123"/>
                <a:gd name="T47" fmla="*/ 1 h 101"/>
                <a:gd name="T48" fmla="*/ 111 w 123"/>
                <a:gd name="T49" fmla="*/ 1 h 101"/>
                <a:gd name="T50" fmla="*/ 120 w 123"/>
                <a:gd name="T51" fmla="*/ 10 h 101"/>
                <a:gd name="T52" fmla="*/ 117 w 123"/>
                <a:gd name="T53" fmla="*/ 2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101">
                  <a:moveTo>
                    <a:pt x="117" y="29"/>
                  </a:moveTo>
                  <a:cubicBezTo>
                    <a:pt x="117" y="30"/>
                    <a:pt x="117" y="30"/>
                    <a:pt x="117" y="30"/>
                  </a:cubicBezTo>
                  <a:cubicBezTo>
                    <a:pt x="112" y="31"/>
                    <a:pt x="108" y="34"/>
                    <a:pt x="104" y="36"/>
                  </a:cubicBezTo>
                  <a:cubicBezTo>
                    <a:pt x="100" y="38"/>
                    <a:pt x="96" y="40"/>
                    <a:pt x="92" y="43"/>
                  </a:cubicBezTo>
                  <a:cubicBezTo>
                    <a:pt x="88" y="45"/>
                    <a:pt x="84" y="47"/>
                    <a:pt x="80" y="50"/>
                  </a:cubicBezTo>
                  <a:cubicBezTo>
                    <a:pt x="68" y="58"/>
                    <a:pt x="68" y="58"/>
                    <a:pt x="68" y="58"/>
                  </a:cubicBezTo>
                  <a:cubicBezTo>
                    <a:pt x="61" y="63"/>
                    <a:pt x="54" y="69"/>
                    <a:pt x="48" y="76"/>
                  </a:cubicBezTo>
                  <a:cubicBezTo>
                    <a:pt x="45" y="79"/>
                    <a:pt x="42" y="82"/>
                    <a:pt x="39" y="86"/>
                  </a:cubicBezTo>
                  <a:cubicBezTo>
                    <a:pt x="36" y="89"/>
                    <a:pt x="33" y="93"/>
                    <a:pt x="30" y="97"/>
                  </a:cubicBezTo>
                  <a:cubicBezTo>
                    <a:pt x="28" y="99"/>
                    <a:pt x="26" y="101"/>
                    <a:pt x="22" y="101"/>
                  </a:cubicBezTo>
                  <a:cubicBezTo>
                    <a:pt x="18" y="101"/>
                    <a:pt x="14" y="100"/>
                    <a:pt x="11" y="97"/>
                  </a:cubicBezTo>
                  <a:cubicBezTo>
                    <a:pt x="4" y="93"/>
                    <a:pt x="0" y="83"/>
                    <a:pt x="4" y="78"/>
                  </a:cubicBezTo>
                  <a:cubicBezTo>
                    <a:pt x="9" y="73"/>
                    <a:pt x="9" y="73"/>
                    <a:pt x="9" y="73"/>
                  </a:cubicBezTo>
                  <a:cubicBezTo>
                    <a:pt x="11" y="70"/>
                    <a:pt x="11" y="70"/>
                    <a:pt x="11" y="70"/>
                  </a:cubicBezTo>
                  <a:cubicBezTo>
                    <a:pt x="13" y="67"/>
                    <a:pt x="13" y="67"/>
                    <a:pt x="13" y="67"/>
                  </a:cubicBezTo>
                  <a:cubicBezTo>
                    <a:pt x="19" y="60"/>
                    <a:pt x="19" y="60"/>
                    <a:pt x="19" y="60"/>
                  </a:cubicBezTo>
                  <a:cubicBezTo>
                    <a:pt x="21" y="57"/>
                    <a:pt x="21" y="57"/>
                    <a:pt x="21" y="57"/>
                  </a:cubicBezTo>
                  <a:cubicBezTo>
                    <a:pt x="22" y="56"/>
                    <a:pt x="23" y="55"/>
                    <a:pt x="24" y="54"/>
                  </a:cubicBezTo>
                  <a:cubicBezTo>
                    <a:pt x="28" y="51"/>
                    <a:pt x="32" y="47"/>
                    <a:pt x="36" y="43"/>
                  </a:cubicBezTo>
                  <a:cubicBezTo>
                    <a:pt x="40" y="40"/>
                    <a:pt x="44" y="36"/>
                    <a:pt x="48" y="33"/>
                  </a:cubicBezTo>
                  <a:cubicBezTo>
                    <a:pt x="52" y="30"/>
                    <a:pt x="56" y="27"/>
                    <a:pt x="61" y="24"/>
                  </a:cubicBezTo>
                  <a:cubicBezTo>
                    <a:pt x="65" y="21"/>
                    <a:pt x="70" y="19"/>
                    <a:pt x="74" y="16"/>
                  </a:cubicBezTo>
                  <a:cubicBezTo>
                    <a:pt x="78" y="13"/>
                    <a:pt x="83" y="11"/>
                    <a:pt x="88" y="8"/>
                  </a:cubicBezTo>
                  <a:cubicBezTo>
                    <a:pt x="92" y="6"/>
                    <a:pt x="97" y="3"/>
                    <a:pt x="102" y="1"/>
                  </a:cubicBezTo>
                  <a:cubicBezTo>
                    <a:pt x="105" y="0"/>
                    <a:pt x="108" y="0"/>
                    <a:pt x="111" y="1"/>
                  </a:cubicBezTo>
                  <a:cubicBezTo>
                    <a:pt x="115" y="3"/>
                    <a:pt x="118" y="6"/>
                    <a:pt x="120" y="10"/>
                  </a:cubicBezTo>
                  <a:cubicBezTo>
                    <a:pt x="123" y="17"/>
                    <a:pt x="122" y="26"/>
                    <a:pt x="117" y="2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56">
              <a:extLst>
                <a:ext uri="{FF2B5EF4-FFF2-40B4-BE49-F238E27FC236}">
                  <a16:creationId xmlns:a16="http://schemas.microsoft.com/office/drawing/2014/main" id="{CE92E4AE-06BB-4AE3-AC73-0F2513F86236}"/>
                </a:ext>
              </a:extLst>
            </p:cNvPr>
            <p:cNvSpPr>
              <a:spLocks/>
            </p:cNvSpPr>
            <p:nvPr/>
          </p:nvSpPr>
          <p:spPr bwMode="auto">
            <a:xfrm>
              <a:off x="1590675" y="3678238"/>
              <a:ext cx="334963" cy="185738"/>
            </a:xfrm>
            <a:custGeom>
              <a:avLst/>
              <a:gdLst>
                <a:gd name="T0" fmla="*/ 21 w 231"/>
                <a:gd name="T1" fmla="*/ 113 h 128"/>
                <a:gd name="T2" fmla="*/ 22 w 231"/>
                <a:gd name="T3" fmla="*/ 112 h 128"/>
                <a:gd name="T4" fmla="*/ 37 w 231"/>
                <a:gd name="T5" fmla="*/ 106 h 128"/>
                <a:gd name="T6" fmla="*/ 52 w 231"/>
                <a:gd name="T7" fmla="*/ 100 h 128"/>
                <a:gd name="T8" fmla="*/ 70 w 231"/>
                <a:gd name="T9" fmla="*/ 94 h 128"/>
                <a:gd name="T10" fmla="*/ 89 w 231"/>
                <a:gd name="T11" fmla="*/ 89 h 128"/>
                <a:gd name="T12" fmla="*/ 158 w 231"/>
                <a:gd name="T13" fmla="*/ 80 h 128"/>
                <a:gd name="T14" fmla="*/ 163 w 231"/>
                <a:gd name="T15" fmla="*/ 80 h 128"/>
                <a:gd name="T16" fmla="*/ 150 w 231"/>
                <a:gd name="T17" fmla="*/ 87 h 128"/>
                <a:gd name="T18" fmla="*/ 140 w 231"/>
                <a:gd name="T19" fmla="*/ 93 h 128"/>
                <a:gd name="T20" fmla="*/ 138 w 231"/>
                <a:gd name="T21" fmla="*/ 95 h 128"/>
                <a:gd name="T22" fmla="*/ 135 w 231"/>
                <a:gd name="T23" fmla="*/ 96 h 128"/>
                <a:gd name="T24" fmla="*/ 134 w 231"/>
                <a:gd name="T25" fmla="*/ 97 h 128"/>
                <a:gd name="T26" fmla="*/ 129 w 231"/>
                <a:gd name="T27" fmla="*/ 102 h 128"/>
                <a:gd name="T28" fmla="*/ 129 w 231"/>
                <a:gd name="T29" fmla="*/ 118 h 128"/>
                <a:gd name="T30" fmla="*/ 137 w 231"/>
                <a:gd name="T31" fmla="*/ 127 h 128"/>
                <a:gd name="T32" fmla="*/ 141 w 231"/>
                <a:gd name="T33" fmla="*/ 127 h 128"/>
                <a:gd name="T34" fmla="*/ 147 w 231"/>
                <a:gd name="T35" fmla="*/ 126 h 128"/>
                <a:gd name="T36" fmla="*/ 166 w 231"/>
                <a:gd name="T37" fmla="*/ 113 h 128"/>
                <a:gd name="T38" fmla="*/ 180 w 231"/>
                <a:gd name="T39" fmla="*/ 104 h 128"/>
                <a:gd name="T40" fmla="*/ 196 w 231"/>
                <a:gd name="T41" fmla="*/ 97 h 128"/>
                <a:gd name="T42" fmla="*/ 210 w 231"/>
                <a:gd name="T43" fmla="*/ 92 h 128"/>
                <a:gd name="T44" fmla="*/ 231 w 231"/>
                <a:gd name="T45" fmla="*/ 71 h 128"/>
                <a:gd name="T46" fmla="*/ 227 w 231"/>
                <a:gd name="T47" fmla="*/ 57 h 128"/>
                <a:gd name="T48" fmla="*/ 220 w 231"/>
                <a:gd name="T49" fmla="*/ 50 h 128"/>
                <a:gd name="T50" fmla="*/ 213 w 231"/>
                <a:gd name="T51" fmla="*/ 44 h 128"/>
                <a:gd name="T52" fmla="*/ 197 w 231"/>
                <a:gd name="T53" fmla="*/ 33 h 128"/>
                <a:gd name="T54" fmla="*/ 169 w 231"/>
                <a:gd name="T55" fmla="*/ 16 h 128"/>
                <a:gd name="T56" fmla="*/ 152 w 231"/>
                <a:gd name="T57" fmla="*/ 8 h 128"/>
                <a:gd name="T58" fmla="*/ 134 w 231"/>
                <a:gd name="T59" fmla="*/ 2 h 128"/>
                <a:gd name="T60" fmla="*/ 124 w 231"/>
                <a:gd name="T61" fmla="*/ 4 h 128"/>
                <a:gd name="T62" fmla="*/ 119 w 231"/>
                <a:gd name="T63" fmla="*/ 14 h 128"/>
                <a:gd name="T64" fmla="*/ 122 w 231"/>
                <a:gd name="T65" fmla="*/ 26 h 128"/>
                <a:gd name="T66" fmla="*/ 131 w 231"/>
                <a:gd name="T67" fmla="*/ 33 h 128"/>
                <a:gd name="T68" fmla="*/ 156 w 231"/>
                <a:gd name="T69" fmla="*/ 43 h 128"/>
                <a:gd name="T70" fmla="*/ 165 w 231"/>
                <a:gd name="T71" fmla="*/ 48 h 128"/>
                <a:gd name="T72" fmla="*/ 131 w 231"/>
                <a:gd name="T73" fmla="*/ 50 h 128"/>
                <a:gd name="T74" fmla="*/ 56 w 231"/>
                <a:gd name="T75" fmla="*/ 65 h 128"/>
                <a:gd name="T76" fmla="*/ 32 w 231"/>
                <a:gd name="T77" fmla="*/ 74 h 128"/>
                <a:gd name="T78" fmla="*/ 20 w 231"/>
                <a:gd name="T79" fmla="*/ 79 h 128"/>
                <a:gd name="T80" fmla="*/ 8 w 231"/>
                <a:gd name="T81" fmla="*/ 84 h 128"/>
                <a:gd name="T82" fmla="*/ 4 w 231"/>
                <a:gd name="T83" fmla="*/ 103 h 128"/>
                <a:gd name="T84" fmla="*/ 21 w 231"/>
                <a:gd name="T85" fmla="*/ 1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128">
                  <a:moveTo>
                    <a:pt x="21" y="113"/>
                  </a:moveTo>
                  <a:cubicBezTo>
                    <a:pt x="21" y="113"/>
                    <a:pt x="22" y="112"/>
                    <a:pt x="22" y="112"/>
                  </a:cubicBezTo>
                  <a:cubicBezTo>
                    <a:pt x="27" y="110"/>
                    <a:pt x="32" y="108"/>
                    <a:pt x="37" y="106"/>
                  </a:cubicBezTo>
                  <a:cubicBezTo>
                    <a:pt x="42" y="104"/>
                    <a:pt x="47" y="102"/>
                    <a:pt x="52" y="100"/>
                  </a:cubicBezTo>
                  <a:cubicBezTo>
                    <a:pt x="58" y="98"/>
                    <a:pt x="64" y="96"/>
                    <a:pt x="70" y="94"/>
                  </a:cubicBezTo>
                  <a:cubicBezTo>
                    <a:pt x="89" y="89"/>
                    <a:pt x="89" y="89"/>
                    <a:pt x="89" y="89"/>
                  </a:cubicBezTo>
                  <a:cubicBezTo>
                    <a:pt x="112" y="84"/>
                    <a:pt x="135" y="81"/>
                    <a:pt x="158" y="80"/>
                  </a:cubicBezTo>
                  <a:cubicBezTo>
                    <a:pt x="159" y="80"/>
                    <a:pt x="161" y="80"/>
                    <a:pt x="163" y="80"/>
                  </a:cubicBezTo>
                  <a:cubicBezTo>
                    <a:pt x="158" y="82"/>
                    <a:pt x="154" y="85"/>
                    <a:pt x="150" y="87"/>
                  </a:cubicBezTo>
                  <a:cubicBezTo>
                    <a:pt x="140" y="93"/>
                    <a:pt x="140" y="93"/>
                    <a:pt x="140" y="93"/>
                  </a:cubicBezTo>
                  <a:cubicBezTo>
                    <a:pt x="139" y="93"/>
                    <a:pt x="138" y="94"/>
                    <a:pt x="138" y="95"/>
                  </a:cubicBezTo>
                  <a:cubicBezTo>
                    <a:pt x="137" y="95"/>
                    <a:pt x="136" y="96"/>
                    <a:pt x="135" y="96"/>
                  </a:cubicBezTo>
                  <a:cubicBezTo>
                    <a:pt x="135" y="96"/>
                    <a:pt x="134" y="97"/>
                    <a:pt x="134" y="97"/>
                  </a:cubicBezTo>
                  <a:cubicBezTo>
                    <a:pt x="131" y="99"/>
                    <a:pt x="131" y="99"/>
                    <a:pt x="129" y="102"/>
                  </a:cubicBezTo>
                  <a:cubicBezTo>
                    <a:pt x="127" y="106"/>
                    <a:pt x="127" y="113"/>
                    <a:pt x="129" y="118"/>
                  </a:cubicBezTo>
                  <a:cubicBezTo>
                    <a:pt x="131" y="124"/>
                    <a:pt x="133" y="126"/>
                    <a:pt x="137" y="127"/>
                  </a:cubicBezTo>
                  <a:cubicBezTo>
                    <a:pt x="138" y="128"/>
                    <a:pt x="140" y="128"/>
                    <a:pt x="141" y="127"/>
                  </a:cubicBezTo>
                  <a:cubicBezTo>
                    <a:pt x="143" y="127"/>
                    <a:pt x="145" y="127"/>
                    <a:pt x="147" y="126"/>
                  </a:cubicBezTo>
                  <a:cubicBezTo>
                    <a:pt x="154" y="122"/>
                    <a:pt x="161" y="115"/>
                    <a:pt x="166" y="113"/>
                  </a:cubicBezTo>
                  <a:cubicBezTo>
                    <a:pt x="171" y="110"/>
                    <a:pt x="176" y="107"/>
                    <a:pt x="180" y="104"/>
                  </a:cubicBezTo>
                  <a:cubicBezTo>
                    <a:pt x="185" y="102"/>
                    <a:pt x="191" y="99"/>
                    <a:pt x="196" y="97"/>
                  </a:cubicBezTo>
                  <a:cubicBezTo>
                    <a:pt x="200" y="95"/>
                    <a:pt x="205" y="94"/>
                    <a:pt x="210" y="92"/>
                  </a:cubicBezTo>
                  <a:cubicBezTo>
                    <a:pt x="218" y="90"/>
                    <a:pt x="229" y="86"/>
                    <a:pt x="231" y="71"/>
                  </a:cubicBezTo>
                  <a:cubicBezTo>
                    <a:pt x="231" y="66"/>
                    <a:pt x="230" y="61"/>
                    <a:pt x="227" y="57"/>
                  </a:cubicBezTo>
                  <a:cubicBezTo>
                    <a:pt x="225" y="54"/>
                    <a:pt x="223" y="52"/>
                    <a:pt x="220" y="50"/>
                  </a:cubicBezTo>
                  <a:cubicBezTo>
                    <a:pt x="218" y="48"/>
                    <a:pt x="215" y="46"/>
                    <a:pt x="213" y="44"/>
                  </a:cubicBezTo>
                  <a:cubicBezTo>
                    <a:pt x="208" y="40"/>
                    <a:pt x="202" y="36"/>
                    <a:pt x="197" y="33"/>
                  </a:cubicBezTo>
                  <a:cubicBezTo>
                    <a:pt x="188" y="27"/>
                    <a:pt x="179" y="20"/>
                    <a:pt x="169" y="16"/>
                  </a:cubicBezTo>
                  <a:cubicBezTo>
                    <a:pt x="164" y="13"/>
                    <a:pt x="158" y="11"/>
                    <a:pt x="152" y="8"/>
                  </a:cubicBezTo>
                  <a:cubicBezTo>
                    <a:pt x="146" y="6"/>
                    <a:pt x="140" y="4"/>
                    <a:pt x="134" y="2"/>
                  </a:cubicBezTo>
                  <a:cubicBezTo>
                    <a:pt x="131" y="0"/>
                    <a:pt x="127" y="2"/>
                    <a:pt x="124" y="4"/>
                  </a:cubicBezTo>
                  <a:cubicBezTo>
                    <a:pt x="121" y="7"/>
                    <a:pt x="120" y="10"/>
                    <a:pt x="119" y="14"/>
                  </a:cubicBezTo>
                  <a:cubicBezTo>
                    <a:pt x="119" y="19"/>
                    <a:pt x="120" y="23"/>
                    <a:pt x="122" y="26"/>
                  </a:cubicBezTo>
                  <a:cubicBezTo>
                    <a:pt x="125" y="30"/>
                    <a:pt x="127" y="32"/>
                    <a:pt x="131" y="33"/>
                  </a:cubicBezTo>
                  <a:cubicBezTo>
                    <a:pt x="139" y="36"/>
                    <a:pt x="148" y="39"/>
                    <a:pt x="156" y="43"/>
                  </a:cubicBezTo>
                  <a:cubicBezTo>
                    <a:pt x="159" y="44"/>
                    <a:pt x="162" y="46"/>
                    <a:pt x="165" y="48"/>
                  </a:cubicBezTo>
                  <a:cubicBezTo>
                    <a:pt x="154" y="47"/>
                    <a:pt x="142" y="49"/>
                    <a:pt x="131" y="50"/>
                  </a:cubicBezTo>
                  <a:cubicBezTo>
                    <a:pt x="106" y="52"/>
                    <a:pt x="80" y="57"/>
                    <a:pt x="56" y="65"/>
                  </a:cubicBezTo>
                  <a:cubicBezTo>
                    <a:pt x="48" y="68"/>
                    <a:pt x="39" y="71"/>
                    <a:pt x="32" y="74"/>
                  </a:cubicBezTo>
                  <a:cubicBezTo>
                    <a:pt x="20" y="79"/>
                    <a:pt x="20" y="79"/>
                    <a:pt x="20" y="79"/>
                  </a:cubicBezTo>
                  <a:cubicBezTo>
                    <a:pt x="16" y="80"/>
                    <a:pt x="12" y="82"/>
                    <a:pt x="8" y="84"/>
                  </a:cubicBezTo>
                  <a:cubicBezTo>
                    <a:pt x="2" y="86"/>
                    <a:pt x="0" y="95"/>
                    <a:pt x="4" y="103"/>
                  </a:cubicBezTo>
                  <a:cubicBezTo>
                    <a:pt x="8" y="112"/>
                    <a:pt x="15" y="114"/>
                    <a:pt x="21" y="113"/>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Freeform 58">
            <a:extLst>
              <a:ext uri="{FF2B5EF4-FFF2-40B4-BE49-F238E27FC236}">
                <a16:creationId xmlns:a16="http://schemas.microsoft.com/office/drawing/2014/main" id="{8DCE3A06-B39B-4546-BD98-D3745C674FF5}"/>
              </a:ext>
            </a:extLst>
          </p:cNvPr>
          <p:cNvSpPr>
            <a:spLocks/>
          </p:cNvSpPr>
          <p:nvPr/>
        </p:nvSpPr>
        <p:spPr bwMode="auto">
          <a:xfrm>
            <a:off x="2090752" y="3473932"/>
            <a:ext cx="254991" cy="255862"/>
          </a:xfrm>
          <a:custGeom>
            <a:avLst/>
            <a:gdLst>
              <a:gd name="T0" fmla="*/ 17 w 176"/>
              <a:gd name="T1" fmla="*/ 173 h 174"/>
              <a:gd name="T2" fmla="*/ 19 w 176"/>
              <a:gd name="T3" fmla="*/ 172 h 174"/>
              <a:gd name="T4" fmla="*/ 36 w 176"/>
              <a:gd name="T5" fmla="*/ 166 h 174"/>
              <a:gd name="T6" fmla="*/ 45 w 176"/>
              <a:gd name="T7" fmla="*/ 163 h 174"/>
              <a:gd name="T8" fmla="*/ 53 w 176"/>
              <a:gd name="T9" fmla="*/ 158 h 174"/>
              <a:gd name="T10" fmla="*/ 62 w 176"/>
              <a:gd name="T11" fmla="*/ 153 h 174"/>
              <a:gd name="T12" fmla="*/ 71 w 176"/>
              <a:gd name="T13" fmla="*/ 146 h 174"/>
              <a:gd name="T14" fmla="*/ 75 w 176"/>
              <a:gd name="T15" fmla="*/ 143 h 174"/>
              <a:gd name="T16" fmla="*/ 79 w 176"/>
              <a:gd name="T17" fmla="*/ 140 h 174"/>
              <a:gd name="T18" fmla="*/ 88 w 176"/>
              <a:gd name="T19" fmla="*/ 133 h 174"/>
              <a:gd name="T20" fmla="*/ 137 w 176"/>
              <a:gd name="T21" fmla="*/ 76 h 174"/>
              <a:gd name="T22" fmla="*/ 140 w 176"/>
              <a:gd name="T23" fmla="*/ 71 h 174"/>
              <a:gd name="T24" fmla="*/ 138 w 176"/>
              <a:gd name="T25" fmla="*/ 87 h 174"/>
              <a:gd name="T26" fmla="*/ 135 w 176"/>
              <a:gd name="T27" fmla="*/ 99 h 174"/>
              <a:gd name="T28" fmla="*/ 134 w 176"/>
              <a:gd name="T29" fmla="*/ 103 h 174"/>
              <a:gd name="T30" fmla="*/ 133 w 176"/>
              <a:gd name="T31" fmla="*/ 106 h 174"/>
              <a:gd name="T32" fmla="*/ 133 w 176"/>
              <a:gd name="T33" fmla="*/ 108 h 174"/>
              <a:gd name="T34" fmla="*/ 132 w 176"/>
              <a:gd name="T35" fmla="*/ 116 h 174"/>
              <a:gd name="T36" fmla="*/ 142 w 176"/>
              <a:gd name="T37" fmla="*/ 128 h 174"/>
              <a:gd name="T38" fmla="*/ 156 w 176"/>
              <a:gd name="T39" fmla="*/ 128 h 174"/>
              <a:gd name="T40" fmla="*/ 164 w 176"/>
              <a:gd name="T41" fmla="*/ 116 h 174"/>
              <a:gd name="T42" fmla="*/ 169 w 176"/>
              <a:gd name="T43" fmla="*/ 87 h 174"/>
              <a:gd name="T44" fmla="*/ 171 w 176"/>
              <a:gd name="T45" fmla="*/ 77 h 174"/>
              <a:gd name="T46" fmla="*/ 172 w 176"/>
              <a:gd name="T47" fmla="*/ 66 h 174"/>
              <a:gd name="T48" fmla="*/ 174 w 176"/>
              <a:gd name="T49" fmla="*/ 47 h 174"/>
              <a:gd name="T50" fmla="*/ 175 w 176"/>
              <a:gd name="T51" fmla="*/ 29 h 174"/>
              <a:gd name="T52" fmla="*/ 162 w 176"/>
              <a:gd name="T53" fmla="*/ 2 h 174"/>
              <a:gd name="T54" fmla="*/ 148 w 176"/>
              <a:gd name="T55" fmla="*/ 1 h 174"/>
              <a:gd name="T56" fmla="*/ 139 w 176"/>
              <a:gd name="T57" fmla="*/ 6 h 174"/>
              <a:gd name="T58" fmla="*/ 131 w 176"/>
              <a:gd name="T59" fmla="*/ 10 h 174"/>
              <a:gd name="T60" fmla="*/ 115 w 176"/>
              <a:gd name="T61" fmla="*/ 19 h 174"/>
              <a:gd name="T62" fmla="*/ 102 w 176"/>
              <a:gd name="T63" fmla="*/ 25 h 174"/>
              <a:gd name="T64" fmla="*/ 90 w 176"/>
              <a:gd name="T65" fmla="*/ 31 h 174"/>
              <a:gd name="T66" fmla="*/ 76 w 176"/>
              <a:gd name="T67" fmla="*/ 38 h 174"/>
              <a:gd name="T68" fmla="*/ 62 w 176"/>
              <a:gd name="T69" fmla="*/ 44 h 174"/>
              <a:gd name="T70" fmla="*/ 59 w 176"/>
              <a:gd name="T71" fmla="*/ 50 h 174"/>
              <a:gd name="T72" fmla="*/ 64 w 176"/>
              <a:gd name="T73" fmla="*/ 59 h 174"/>
              <a:gd name="T74" fmla="*/ 75 w 176"/>
              <a:gd name="T75" fmla="*/ 66 h 174"/>
              <a:gd name="T76" fmla="*/ 84 w 176"/>
              <a:gd name="T77" fmla="*/ 65 h 174"/>
              <a:gd name="T78" fmla="*/ 95 w 176"/>
              <a:gd name="T79" fmla="*/ 61 h 174"/>
              <a:gd name="T80" fmla="*/ 106 w 176"/>
              <a:gd name="T81" fmla="*/ 55 h 174"/>
              <a:gd name="T82" fmla="*/ 115 w 176"/>
              <a:gd name="T83" fmla="*/ 51 h 174"/>
              <a:gd name="T84" fmla="*/ 106 w 176"/>
              <a:gd name="T85" fmla="*/ 64 h 174"/>
              <a:gd name="T86" fmla="*/ 102 w 176"/>
              <a:gd name="T87" fmla="*/ 70 h 174"/>
              <a:gd name="T88" fmla="*/ 97 w 176"/>
              <a:gd name="T89" fmla="*/ 76 h 174"/>
              <a:gd name="T90" fmla="*/ 74 w 176"/>
              <a:gd name="T91" fmla="*/ 102 h 174"/>
              <a:gd name="T92" fmla="*/ 61 w 176"/>
              <a:gd name="T93" fmla="*/ 113 h 174"/>
              <a:gd name="T94" fmla="*/ 55 w 176"/>
              <a:gd name="T95" fmla="*/ 119 h 174"/>
              <a:gd name="T96" fmla="*/ 48 w 176"/>
              <a:gd name="T97" fmla="*/ 124 h 174"/>
              <a:gd name="T98" fmla="*/ 9 w 176"/>
              <a:gd name="T99" fmla="*/ 142 h 174"/>
              <a:gd name="T100" fmla="*/ 2 w 176"/>
              <a:gd name="T101" fmla="*/ 160 h 174"/>
              <a:gd name="T102" fmla="*/ 17 w 176"/>
              <a:gd name="T103"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74">
                <a:moveTo>
                  <a:pt x="17" y="173"/>
                </a:moveTo>
                <a:cubicBezTo>
                  <a:pt x="18" y="173"/>
                  <a:pt x="18" y="172"/>
                  <a:pt x="19" y="172"/>
                </a:cubicBezTo>
                <a:cubicBezTo>
                  <a:pt x="25" y="171"/>
                  <a:pt x="31" y="169"/>
                  <a:pt x="36" y="166"/>
                </a:cubicBezTo>
                <a:cubicBezTo>
                  <a:pt x="45" y="163"/>
                  <a:pt x="45" y="163"/>
                  <a:pt x="45" y="163"/>
                </a:cubicBezTo>
                <a:cubicBezTo>
                  <a:pt x="47" y="161"/>
                  <a:pt x="50" y="160"/>
                  <a:pt x="53" y="158"/>
                </a:cubicBezTo>
                <a:cubicBezTo>
                  <a:pt x="62" y="153"/>
                  <a:pt x="62" y="153"/>
                  <a:pt x="62" y="153"/>
                </a:cubicBezTo>
                <a:cubicBezTo>
                  <a:pt x="71" y="146"/>
                  <a:pt x="71" y="146"/>
                  <a:pt x="71" y="146"/>
                </a:cubicBezTo>
                <a:cubicBezTo>
                  <a:pt x="72" y="145"/>
                  <a:pt x="74" y="144"/>
                  <a:pt x="75" y="143"/>
                </a:cubicBezTo>
                <a:cubicBezTo>
                  <a:pt x="79" y="140"/>
                  <a:pt x="79" y="140"/>
                  <a:pt x="79" y="140"/>
                </a:cubicBezTo>
                <a:cubicBezTo>
                  <a:pt x="82" y="138"/>
                  <a:pt x="85" y="135"/>
                  <a:pt x="88" y="133"/>
                </a:cubicBezTo>
                <a:cubicBezTo>
                  <a:pt x="107" y="116"/>
                  <a:pt x="123" y="97"/>
                  <a:pt x="137" y="76"/>
                </a:cubicBezTo>
                <a:cubicBezTo>
                  <a:pt x="140" y="71"/>
                  <a:pt x="140" y="71"/>
                  <a:pt x="140" y="71"/>
                </a:cubicBezTo>
                <a:cubicBezTo>
                  <a:pt x="140" y="76"/>
                  <a:pt x="139" y="82"/>
                  <a:pt x="138" y="87"/>
                </a:cubicBezTo>
                <a:cubicBezTo>
                  <a:pt x="137" y="91"/>
                  <a:pt x="136" y="95"/>
                  <a:pt x="135" y="99"/>
                </a:cubicBezTo>
                <a:cubicBezTo>
                  <a:pt x="134" y="100"/>
                  <a:pt x="134" y="102"/>
                  <a:pt x="134" y="103"/>
                </a:cubicBezTo>
                <a:cubicBezTo>
                  <a:pt x="133" y="106"/>
                  <a:pt x="133" y="106"/>
                  <a:pt x="133" y="106"/>
                </a:cubicBezTo>
                <a:cubicBezTo>
                  <a:pt x="133" y="107"/>
                  <a:pt x="133" y="107"/>
                  <a:pt x="133" y="108"/>
                </a:cubicBezTo>
                <a:cubicBezTo>
                  <a:pt x="132" y="111"/>
                  <a:pt x="132" y="112"/>
                  <a:pt x="132" y="116"/>
                </a:cubicBezTo>
                <a:cubicBezTo>
                  <a:pt x="132" y="121"/>
                  <a:pt x="137" y="126"/>
                  <a:pt x="142" y="128"/>
                </a:cubicBezTo>
                <a:cubicBezTo>
                  <a:pt x="147" y="131"/>
                  <a:pt x="152" y="130"/>
                  <a:pt x="156" y="128"/>
                </a:cubicBezTo>
                <a:cubicBezTo>
                  <a:pt x="159" y="126"/>
                  <a:pt x="162" y="121"/>
                  <a:pt x="164" y="116"/>
                </a:cubicBezTo>
                <a:cubicBezTo>
                  <a:pt x="168" y="106"/>
                  <a:pt x="169" y="93"/>
                  <a:pt x="169" y="87"/>
                </a:cubicBezTo>
                <a:cubicBezTo>
                  <a:pt x="171" y="77"/>
                  <a:pt x="171" y="77"/>
                  <a:pt x="171" y="77"/>
                </a:cubicBezTo>
                <a:cubicBezTo>
                  <a:pt x="172" y="66"/>
                  <a:pt x="172" y="66"/>
                  <a:pt x="172" y="66"/>
                </a:cubicBezTo>
                <a:cubicBezTo>
                  <a:pt x="173" y="60"/>
                  <a:pt x="173" y="53"/>
                  <a:pt x="174" y="47"/>
                </a:cubicBezTo>
                <a:cubicBezTo>
                  <a:pt x="174" y="41"/>
                  <a:pt x="175" y="35"/>
                  <a:pt x="175" y="29"/>
                </a:cubicBezTo>
                <a:cubicBezTo>
                  <a:pt x="176" y="20"/>
                  <a:pt x="176" y="7"/>
                  <a:pt x="162" y="2"/>
                </a:cubicBezTo>
                <a:cubicBezTo>
                  <a:pt x="157" y="0"/>
                  <a:pt x="152" y="0"/>
                  <a:pt x="148" y="1"/>
                </a:cubicBezTo>
                <a:cubicBezTo>
                  <a:pt x="144" y="2"/>
                  <a:pt x="142" y="4"/>
                  <a:pt x="139" y="6"/>
                </a:cubicBezTo>
                <a:cubicBezTo>
                  <a:pt x="136" y="7"/>
                  <a:pt x="134" y="9"/>
                  <a:pt x="131" y="10"/>
                </a:cubicBezTo>
                <a:cubicBezTo>
                  <a:pt x="126" y="13"/>
                  <a:pt x="121" y="16"/>
                  <a:pt x="115" y="19"/>
                </a:cubicBezTo>
                <a:cubicBezTo>
                  <a:pt x="111" y="21"/>
                  <a:pt x="107" y="23"/>
                  <a:pt x="102" y="25"/>
                </a:cubicBezTo>
                <a:cubicBezTo>
                  <a:pt x="98" y="27"/>
                  <a:pt x="94" y="29"/>
                  <a:pt x="90" y="31"/>
                </a:cubicBezTo>
                <a:cubicBezTo>
                  <a:pt x="85" y="34"/>
                  <a:pt x="80" y="36"/>
                  <a:pt x="76" y="38"/>
                </a:cubicBezTo>
                <a:cubicBezTo>
                  <a:pt x="71" y="40"/>
                  <a:pt x="67" y="42"/>
                  <a:pt x="62" y="44"/>
                </a:cubicBezTo>
                <a:cubicBezTo>
                  <a:pt x="60" y="44"/>
                  <a:pt x="59" y="47"/>
                  <a:pt x="59" y="50"/>
                </a:cubicBezTo>
                <a:cubicBezTo>
                  <a:pt x="60" y="53"/>
                  <a:pt x="62" y="56"/>
                  <a:pt x="64" y="59"/>
                </a:cubicBezTo>
                <a:cubicBezTo>
                  <a:pt x="67" y="62"/>
                  <a:pt x="71" y="65"/>
                  <a:pt x="75" y="66"/>
                </a:cubicBezTo>
                <a:cubicBezTo>
                  <a:pt x="79" y="67"/>
                  <a:pt x="82" y="67"/>
                  <a:pt x="84" y="65"/>
                </a:cubicBezTo>
                <a:cubicBezTo>
                  <a:pt x="88" y="64"/>
                  <a:pt x="92" y="62"/>
                  <a:pt x="95" y="61"/>
                </a:cubicBezTo>
                <a:cubicBezTo>
                  <a:pt x="99" y="59"/>
                  <a:pt x="103" y="57"/>
                  <a:pt x="106" y="55"/>
                </a:cubicBezTo>
                <a:cubicBezTo>
                  <a:pt x="109" y="54"/>
                  <a:pt x="112" y="52"/>
                  <a:pt x="115" y="51"/>
                </a:cubicBezTo>
                <a:cubicBezTo>
                  <a:pt x="112" y="55"/>
                  <a:pt x="109" y="60"/>
                  <a:pt x="106" y="64"/>
                </a:cubicBezTo>
                <a:cubicBezTo>
                  <a:pt x="102" y="70"/>
                  <a:pt x="102" y="70"/>
                  <a:pt x="102" y="70"/>
                </a:cubicBezTo>
                <a:cubicBezTo>
                  <a:pt x="97" y="76"/>
                  <a:pt x="97" y="76"/>
                  <a:pt x="97" y="76"/>
                </a:cubicBezTo>
                <a:cubicBezTo>
                  <a:pt x="90" y="86"/>
                  <a:pt x="82" y="94"/>
                  <a:pt x="74" y="102"/>
                </a:cubicBezTo>
                <a:cubicBezTo>
                  <a:pt x="70" y="106"/>
                  <a:pt x="66" y="110"/>
                  <a:pt x="61" y="113"/>
                </a:cubicBezTo>
                <a:cubicBezTo>
                  <a:pt x="59" y="115"/>
                  <a:pt x="57" y="117"/>
                  <a:pt x="55" y="119"/>
                </a:cubicBezTo>
                <a:cubicBezTo>
                  <a:pt x="48" y="124"/>
                  <a:pt x="48" y="124"/>
                  <a:pt x="48" y="124"/>
                </a:cubicBezTo>
                <a:cubicBezTo>
                  <a:pt x="36" y="132"/>
                  <a:pt x="23" y="138"/>
                  <a:pt x="9" y="142"/>
                </a:cubicBezTo>
                <a:cubicBezTo>
                  <a:pt x="4" y="143"/>
                  <a:pt x="0" y="152"/>
                  <a:pt x="2" y="160"/>
                </a:cubicBezTo>
                <a:cubicBezTo>
                  <a:pt x="4" y="170"/>
                  <a:pt x="10" y="174"/>
                  <a:pt x="17" y="173"/>
                </a:cubicBezTo>
                <a:close/>
              </a:path>
            </a:pathLst>
          </a:custGeom>
          <a:solidFill>
            <a:srgbClr val="DE5454"/>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60">
            <a:extLst>
              <a:ext uri="{FF2B5EF4-FFF2-40B4-BE49-F238E27FC236}">
                <a16:creationId xmlns:a16="http://schemas.microsoft.com/office/drawing/2014/main" id="{3EF742E4-57E2-40DA-A922-5BA9641B68F3}"/>
              </a:ext>
            </a:extLst>
          </p:cNvPr>
          <p:cNvSpPr>
            <a:spLocks/>
          </p:cNvSpPr>
          <p:nvPr/>
        </p:nvSpPr>
        <p:spPr bwMode="auto">
          <a:xfrm>
            <a:off x="2337774" y="2962208"/>
            <a:ext cx="219929" cy="336322"/>
          </a:xfrm>
          <a:custGeom>
            <a:avLst/>
            <a:gdLst>
              <a:gd name="T0" fmla="*/ 32 w 151"/>
              <a:gd name="T1" fmla="*/ 216 h 228"/>
              <a:gd name="T2" fmla="*/ 32 w 151"/>
              <a:gd name="T3" fmla="*/ 215 h 228"/>
              <a:gd name="T4" fmla="*/ 39 w 151"/>
              <a:gd name="T5" fmla="*/ 180 h 228"/>
              <a:gd name="T6" fmla="*/ 53 w 151"/>
              <a:gd name="T7" fmla="*/ 140 h 228"/>
              <a:gd name="T8" fmla="*/ 72 w 151"/>
              <a:gd name="T9" fmla="*/ 107 h 228"/>
              <a:gd name="T10" fmla="*/ 95 w 151"/>
              <a:gd name="T11" fmla="*/ 75 h 228"/>
              <a:gd name="T12" fmla="*/ 98 w 151"/>
              <a:gd name="T13" fmla="*/ 71 h 228"/>
              <a:gd name="T14" fmla="*/ 94 w 151"/>
              <a:gd name="T15" fmla="*/ 87 h 228"/>
              <a:gd name="T16" fmla="*/ 92 w 151"/>
              <a:gd name="T17" fmla="*/ 99 h 228"/>
              <a:gd name="T18" fmla="*/ 91 w 151"/>
              <a:gd name="T19" fmla="*/ 103 h 228"/>
              <a:gd name="T20" fmla="*/ 90 w 151"/>
              <a:gd name="T21" fmla="*/ 106 h 228"/>
              <a:gd name="T22" fmla="*/ 90 w 151"/>
              <a:gd name="T23" fmla="*/ 107 h 228"/>
              <a:gd name="T24" fmla="*/ 90 w 151"/>
              <a:gd name="T25" fmla="*/ 115 h 228"/>
              <a:gd name="T26" fmla="*/ 102 w 151"/>
              <a:gd name="T27" fmla="*/ 126 h 228"/>
              <a:gd name="T28" fmla="*/ 121 w 151"/>
              <a:gd name="T29" fmla="*/ 116 h 228"/>
              <a:gd name="T30" fmla="*/ 126 w 151"/>
              <a:gd name="T31" fmla="*/ 90 h 228"/>
              <a:gd name="T32" fmla="*/ 136 w 151"/>
              <a:gd name="T33" fmla="*/ 53 h 228"/>
              <a:gd name="T34" fmla="*/ 142 w 151"/>
              <a:gd name="T35" fmla="*/ 37 h 228"/>
              <a:gd name="T36" fmla="*/ 141 w 151"/>
              <a:gd name="T37" fmla="*/ 6 h 228"/>
              <a:gd name="T38" fmla="*/ 127 w 151"/>
              <a:gd name="T39" fmla="*/ 0 h 228"/>
              <a:gd name="T40" fmla="*/ 117 w 151"/>
              <a:gd name="T41" fmla="*/ 2 h 228"/>
              <a:gd name="T42" fmla="*/ 107 w 151"/>
              <a:gd name="T43" fmla="*/ 4 h 228"/>
              <a:gd name="T44" fmla="*/ 87 w 151"/>
              <a:gd name="T45" fmla="*/ 11 h 228"/>
              <a:gd name="T46" fmla="*/ 55 w 151"/>
              <a:gd name="T47" fmla="*/ 23 h 228"/>
              <a:gd name="T48" fmla="*/ 19 w 151"/>
              <a:gd name="T49" fmla="*/ 43 h 228"/>
              <a:gd name="T50" fmla="*/ 14 w 151"/>
              <a:gd name="T51" fmla="*/ 53 h 228"/>
              <a:gd name="T52" fmla="*/ 18 w 151"/>
              <a:gd name="T53" fmla="*/ 64 h 228"/>
              <a:gd name="T54" fmla="*/ 29 w 151"/>
              <a:gd name="T55" fmla="*/ 69 h 228"/>
              <a:gd name="T56" fmla="*/ 40 w 151"/>
              <a:gd name="T57" fmla="*/ 67 h 228"/>
              <a:gd name="T58" fmla="*/ 66 w 151"/>
              <a:gd name="T59" fmla="*/ 52 h 228"/>
              <a:gd name="T60" fmla="*/ 76 w 151"/>
              <a:gd name="T61" fmla="*/ 48 h 228"/>
              <a:gd name="T62" fmla="*/ 53 w 151"/>
              <a:gd name="T63" fmla="*/ 77 h 228"/>
              <a:gd name="T64" fmla="*/ 13 w 151"/>
              <a:gd name="T65" fmla="*/ 155 h 228"/>
              <a:gd name="T66" fmla="*/ 1 w 151"/>
              <a:gd name="T67" fmla="*/ 212 h 228"/>
              <a:gd name="T68" fmla="*/ 15 w 151"/>
              <a:gd name="T69" fmla="*/ 227 h 228"/>
              <a:gd name="T70" fmla="*/ 32 w 151"/>
              <a:gd name="T71" fmla="*/ 2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 h="228">
                <a:moveTo>
                  <a:pt x="32" y="216"/>
                </a:moveTo>
                <a:cubicBezTo>
                  <a:pt x="32" y="216"/>
                  <a:pt x="32" y="215"/>
                  <a:pt x="32" y="215"/>
                </a:cubicBezTo>
                <a:cubicBezTo>
                  <a:pt x="34" y="203"/>
                  <a:pt x="36" y="191"/>
                  <a:pt x="39" y="180"/>
                </a:cubicBezTo>
                <a:cubicBezTo>
                  <a:pt x="43" y="166"/>
                  <a:pt x="47" y="153"/>
                  <a:pt x="53" y="140"/>
                </a:cubicBezTo>
                <a:cubicBezTo>
                  <a:pt x="58" y="129"/>
                  <a:pt x="65" y="117"/>
                  <a:pt x="72" y="107"/>
                </a:cubicBezTo>
                <a:cubicBezTo>
                  <a:pt x="79" y="96"/>
                  <a:pt x="87" y="86"/>
                  <a:pt x="95" y="75"/>
                </a:cubicBezTo>
                <a:cubicBezTo>
                  <a:pt x="98" y="71"/>
                  <a:pt x="98" y="71"/>
                  <a:pt x="98" y="71"/>
                </a:cubicBezTo>
                <a:cubicBezTo>
                  <a:pt x="94" y="87"/>
                  <a:pt x="94" y="87"/>
                  <a:pt x="94" y="87"/>
                </a:cubicBezTo>
                <a:cubicBezTo>
                  <a:pt x="92" y="99"/>
                  <a:pt x="92" y="99"/>
                  <a:pt x="92" y="99"/>
                </a:cubicBezTo>
                <a:cubicBezTo>
                  <a:pt x="91" y="100"/>
                  <a:pt x="91" y="101"/>
                  <a:pt x="91" y="103"/>
                </a:cubicBezTo>
                <a:cubicBezTo>
                  <a:pt x="90" y="106"/>
                  <a:pt x="90" y="106"/>
                  <a:pt x="90" y="106"/>
                </a:cubicBezTo>
                <a:cubicBezTo>
                  <a:pt x="90" y="106"/>
                  <a:pt x="90" y="107"/>
                  <a:pt x="90" y="107"/>
                </a:cubicBezTo>
                <a:cubicBezTo>
                  <a:pt x="90" y="111"/>
                  <a:pt x="90" y="111"/>
                  <a:pt x="90" y="115"/>
                </a:cubicBezTo>
                <a:cubicBezTo>
                  <a:pt x="92" y="119"/>
                  <a:pt x="97" y="124"/>
                  <a:pt x="102" y="126"/>
                </a:cubicBezTo>
                <a:cubicBezTo>
                  <a:pt x="113" y="130"/>
                  <a:pt x="118" y="124"/>
                  <a:pt x="121" y="116"/>
                </a:cubicBezTo>
                <a:cubicBezTo>
                  <a:pt x="124" y="107"/>
                  <a:pt x="124" y="95"/>
                  <a:pt x="126" y="90"/>
                </a:cubicBezTo>
                <a:cubicBezTo>
                  <a:pt x="128" y="77"/>
                  <a:pt x="131" y="65"/>
                  <a:pt x="136" y="53"/>
                </a:cubicBezTo>
                <a:cubicBezTo>
                  <a:pt x="138" y="47"/>
                  <a:pt x="140" y="42"/>
                  <a:pt x="142" y="37"/>
                </a:cubicBezTo>
                <a:cubicBezTo>
                  <a:pt x="146" y="28"/>
                  <a:pt x="151" y="16"/>
                  <a:pt x="141" y="6"/>
                </a:cubicBezTo>
                <a:cubicBezTo>
                  <a:pt x="137" y="3"/>
                  <a:pt x="132" y="1"/>
                  <a:pt x="127" y="0"/>
                </a:cubicBezTo>
                <a:cubicBezTo>
                  <a:pt x="124" y="0"/>
                  <a:pt x="120" y="1"/>
                  <a:pt x="117" y="2"/>
                </a:cubicBezTo>
                <a:cubicBezTo>
                  <a:pt x="113" y="2"/>
                  <a:pt x="110" y="3"/>
                  <a:pt x="107" y="4"/>
                </a:cubicBezTo>
                <a:cubicBezTo>
                  <a:pt x="100" y="6"/>
                  <a:pt x="94" y="8"/>
                  <a:pt x="87" y="11"/>
                </a:cubicBezTo>
                <a:cubicBezTo>
                  <a:pt x="76" y="14"/>
                  <a:pt x="65" y="18"/>
                  <a:pt x="55" y="23"/>
                </a:cubicBezTo>
                <a:cubicBezTo>
                  <a:pt x="43" y="29"/>
                  <a:pt x="31" y="36"/>
                  <a:pt x="19" y="43"/>
                </a:cubicBezTo>
                <a:cubicBezTo>
                  <a:pt x="16" y="45"/>
                  <a:pt x="14" y="49"/>
                  <a:pt x="14" y="53"/>
                </a:cubicBezTo>
                <a:cubicBezTo>
                  <a:pt x="14" y="57"/>
                  <a:pt x="16" y="61"/>
                  <a:pt x="18" y="64"/>
                </a:cubicBezTo>
                <a:cubicBezTo>
                  <a:pt x="21" y="67"/>
                  <a:pt x="25" y="69"/>
                  <a:pt x="29" y="69"/>
                </a:cubicBezTo>
                <a:cubicBezTo>
                  <a:pt x="34" y="70"/>
                  <a:pt x="37" y="69"/>
                  <a:pt x="40" y="67"/>
                </a:cubicBezTo>
                <a:cubicBezTo>
                  <a:pt x="49" y="61"/>
                  <a:pt x="57" y="57"/>
                  <a:pt x="66" y="52"/>
                </a:cubicBezTo>
                <a:cubicBezTo>
                  <a:pt x="69" y="51"/>
                  <a:pt x="72" y="49"/>
                  <a:pt x="76" y="48"/>
                </a:cubicBezTo>
                <a:cubicBezTo>
                  <a:pt x="68" y="57"/>
                  <a:pt x="60" y="67"/>
                  <a:pt x="53" y="77"/>
                </a:cubicBezTo>
                <a:cubicBezTo>
                  <a:pt x="36" y="101"/>
                  <a:pt x="22" y="127"/>
                  <a:pt x="13" y="155"/>
                </a:cubicBezTo>
                <a:cubicBezTo>
                  <a:pt x="7" y="174"/>
                  <a:pt x="3" y="193"/>
                  <a:pt x="1" y="212"/>
                </a:cubicBezTo>
                <a:cubicBezTo>
                  <a:pt x="0" y="220"/>
                  <a:pt x="7" y="227"/>
                  <a:pt x="15" y="227"/>
                </a:cubicBezTo>
                <a:cubicBezTo>
                  <a:pt x="25" y="228"/>
                  <a:pt x="31" y="223"/>
                  <a:pt x="32" y="216"/>
                </a:cubicBezTo>
                <a:close/>
              </a:path>
            </a:pathLst>
          </a:custGeom>
          <a:solidFill>
            <a:srgbClr val="DE5454"/>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62">
            <a:extLst>
              <a:ext uri="{FF2B5EF4-FFF2-40B4-BE49-F238E27FC236}">
                <a16:creationId xmlns:a16="http://schemas.microsoft.com/office/drawing/2014/main" id="{DE2A41E7-F7F2-48B0-B5DE-F14F6B7A0CF1}"/>
              </a:ext>
            </a:extLst>
          </p:cNvPr>
          <p:cNvSpPr>
            <a:spLocks/>
          </p:cNvSpPr>
          <p:nvPr/>
        </p:nvSpPr>
        <p:spPr bwMode="auto">
          <a:xfrm>
            <a:off x="2721853" y="2419911"/>
            <a:ext cx="188056" cy="403908"/>
          </a:xfrm>
          <a:custGeom>
            <a:avLst/>
            <a:gdLst>
              <a:gd name="T0" fmla="*/ 55 w 129"/>
              <a:gd name="T1" fmla="*/ 268 h 274"/>
              <a:gd name="T2" fmla="*/ 56 w 129"/>
              <a:gd name="T3" fmla="*/ 266 h 274"/>
              <a:gd name="T4" fmla="*/ 74 w 129"/>
              <a:gd name="T5" fmla="*/ 224 h 274"/>
              <a:gd name="T6" fmla="*/ 82 w 129"/>
              <a:gd name="T7" fmla="*/ 174 h 274"/>
              <a:gd name="T8" fmla="*/ 74 w 129"/>
              <a:gd name="T9" fmla="*/ 82 h 274"/>
              <a:gd name="T10" fmla="*/ 72 w 129"/>
              <a:gd name="T11" fmla="*/ 75 h 274"/>
              <a:gd name="T12" fmla="*/ 84 w 129"/>
              <a:gd name="T13" fmla="*/ 91 h 274"/>
              <a:gd name="T14" fmla="*/ 91 w 129"/>
              <a:gd name="T15" fmla="*/ 105 h 274"/>
              <a:gd name="T16" fmla="*/ 93 w 129"/>
              <a:gd name="T17" fmla="*/ 109 h 274"/>
              <a:gd name="T18" fmla="*/ 95 w 129"/>
              <a:gd name="T19" fmla="*/ 113 h 274"/>
              <a:gd name="T20" fmla="*/ 96 w 129"/>
              <a:gd name="T21" fmla="*/ 114 h 274"/>
              <a:gd name="T22" fmla="*/ 101 w 129"/>
              <a:gd name="T23" fmla="*/ 122 h 274"/>
              <a:gd name="T24" fmla="*/ 117 w 129"/>
              <a:gd name="T25" fmla="*/ 125 h 274"/>
              <a:gd name="T26" fmla="*/ 123 w 129"/>
              <a:gd name="T27" fmla="*/ 95 h 274"/>
              <a:gd name="T28" fmla="*/ 103 w 129"/>
              <a:gd name="T29" fmla="*/ 63 h 274"/>
              <a:gd name="T30" fmla="*/ 65 w 129"/>
              <a:gd name="T31" fmla="*/ 22 h 274"/>
              <a:gd name="T32" fmla="*/ 55 w 129"/>
              <a:gd name="T33" fmla="*/ 13 h 274"/>
              <a:gd name="T34" fmla="*/ 44 w 129"/>
              <a:gd name="T35" fmla="*/ 6 h 274"/>
              <a:gd name="T36" fmla="*/ 33 w 129"/>
              <a:gd name="T37" fmla="*/ 2 h 274"/>
              <a:gd name="T38" fmla="*/ 22 w 129"/>
              <a:gd name="T39" fmla="*/ 0 h 274"/>
              <a:gd name="T40" fmla="*/ 6 w 129"/>
              <a:gd name="T41" fmla="*/ 9 h 274"/>
              <a:gd name="T42" fmla="*/ 6 w 129"/>
              <a:gd name="T43" fmla="*/ 24 h 274"/>
              <a:gd name="T44" fmla="*/ 9 w 129"/>
              <a:gd name="T45" fmla="*/ 34 h 274"/>
              <a:gd name="T46" fmla="*/ 12 w 129"/>
              <a:gd name="T47" fmla="*/ 43 h 274"/>
              <a:gd name="T48" fmla="*/ 13 w 129"/>
              <a:gd name="T49" fmla="*/ 51 h 274"/>
              <a:gd name="T50" fmla="*/ 14 w 129"/>
              <a:gd name="T51" fmla="*/ 60 h 274"/>
              <a:gd name="T52" fmla="*/ 9 w 129"/>
              <a:gd name="T53" fmla="*/ 87 h 274"/>
              <a:gd name="T54" fmla="*/ 0 w 129"/>
              <a:gd name="T55" fmla="*/ 117 h 274"/>
              <a:gd name="T56" fmla="*/ 1 w 129"/>
              <a:gd name="T57" fmla="*/ 121 h 274"/>
              <a:gd name="T58" fmla="*/ 3 w 129"/>
              <a:gd name="T59" fmla="*/ 124 h 274"/>
              <a:gd name="T60" fmla="*/ 13 w 129"/>
              <a:gd name="T61" fmla="*/ 128 h 274"/>
              <a:gd name="T62" fmla="*/ 25 w 129"/>
              <a:gd name="T63" fmla="*/ 125 h 274"/>
              <a:gd name="T64" fmla="*/ 32 w 129"/>
              <a:gd name="T65" fmla="*/ 117 h 274"/>
              <a:gd name="T66" fmla="*/ 39 w 129"/>
              <a:gd name="T67" fmla="*/ 91 h 274"/>
              <a:gd name="T68" fmla="*/ 41 w 129"/>
              <a:gd name="T69" fmla="*/ 80 h 274"/>
              <a:gd name="T70" fmla="*/ 48 w 129"/>
              <a:gd name="T71" fmla="*/ 116 h 274"/>
              <a:gd name="T72" fmla="*/ 46 w 129"/>
              <a:gd name="T73" fmla="*/ 200 h 274"/>
              <a:gd name="T74" fmla="*/ 29 w 129"/>
              <a:gd name="T75" fmla="*/ 249 h 274"/>
              <a:gd name="T76" fmla="*/ 27 w 129"/>
              <a:gd name="T77" fmla="*/ 254 h 274"/>
              <a:gd name="T78" fmla="*/ 28 w 129"/>
              <a:gd name="T79" fmla="*/ 259 h 274"/>
              <a:gd name="T80" fmla="*/ 33 w 129"/>
              <a:gd name="T81" fmla="*/ 269 h 274"/>
              <a:gd name="T82" fmla="*/ 44 w 129"/>
              <a:gd name="T83" fmla="*/ 274 h 274"/>
              <a:gd name="T84" fmla="*/ 55 w 129"/>
              <a:gd name="T85" fmla="*/ 26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 h="274">
                <a:moveTo>
                  <a:pt x="55" y="268"/>
                </a:moveTo>
                <a:cubicBezTo>
                  <a:pt x="55" y="267"/>
                  <a:pt x="56" y="266"/>
                  <a:pt x="56" y="266"/>
                </a:cubicBezTo>
                <a:cubicBezTo>
                  <a:pt x="65" y="253"/>
                  <a:pt x="70" y="239"/>
                  <a:pt x="74" y="224"/>
                </a:cubicBezTo>
                <a:cubicBezTo>
                  <a:pt x="78" y="208"/>
                  <a:pt x="80" y="191"/>
                  <a:pt x="82" y="174"/>
                </a:cubicBezTo>
                <a:cubicBezTo>
                  <a:pt x="84" y="143"/>
                  <a:pt x="83" y="112"/>
                  <a:pt x="74" y="82"/>
                </a:cubicBezTo>
                <a:cubicBezTo>
                  <a:pt x="72" y="75"/>
                  <a:pt x="72" y="75"/>
                  <a:pt x="72" y="75"/>
                </a:cubicBezTo>
                <a:cubicBezTo>
                  <a:pt x="76" y="80"/>
                  <a:pt x="80" y="86"/>
                  <a:pt x="84" y="91"/>
                </a:cubicBezTo>
                <a:cubicBezTo>
                  <a:pt x="86" y="96"/>
                  <a:pt x="89" y="100"/>
                  <a:pt x="91" y="105"/>
                </a:cubicBezTo>
                <a:cubicBezTo>
                  <a:pt x="92" y="106"/>
                  <a:pt x="93" y="107"/>
                  <a:pt x="93" y="109"/>
                </a:cubicBezTo>
                <a:cubicBezTo>
                  <a:pt x="95" y="113"/>
                  <a:pt x="95" y="113"/>
                  <a:pt x="95" y="113"/>
                </a:cubicBezTo>
                <a:cubicBezTo>
                  <a:pt x="95" y="113"/>
                  <a:pt x="96" y="114"/>
                  <a:pt x="96" y="114"/>
                </a:cubicBezTo>
                <a:cubicBezTo>
                  <a:pt x="98" y="118"/>
                  <a:pt x="98" y="118"/>
                  <a:pt x="101" y="122"/>
                </a:cubicBezTo>
                <a:cubicBezTo>
                  <a:pt x="105" y="126"/>
                  <a:pt x="112" y="126"/>
                  <a:pt x="117" y="125"/>
                </a:cubicBezTo>
                <a:cubicBezTo>
                  <a:pt x="129" y="120"/>
                  <a:pt x="128" y="108"/>
                  <a:pt x="123" y="95"/>
                </a:cubicBezTo>
                <a:cubicBezTo>
                  <a:pt x="118" y="82"/>
                  <a:pt x="108" y="69"/>
                  <a:pt x="103" y="63"/>
                </a:cubicBezTo>
                <a:cubicBezTo>
                  <a:pt x="93" y="48"/>
                  <a:pt x="80" y="34"/>
                  <a:pt x="65" y="22"/>
                </a:cubicBezTo>
                <a:cubicBezTo>
                  <a:pt x="62" y="19"/>
                  <a:pt x="58" y="16"/>
                  <a:pt x="55" y="13"/>
                </a:cubicBezTo>
                <a:cubicBezTo>
                  <a:pt x="51" y="11"/>
                  <a:pt x="47" y="9"/>
                  <a:pt x="44" y="6"/>
                </a:cubicBezTo>
                <a:cubicBezTo>
                  <a:pt x="41" y="5"/>
                  <a:pt x="37" y="3"/>
                  <a:pt x="33" y="2"/>
                </a:cubicBezTo>
                <a:cubicBezTo>
                  <a:pt x="30" y="1"/>
                  <a:pt x="26" y="0"/>
                  <a:pt x="22" y="0"/>
                </a:cubicBezTo>
                <a:cubicBezTo>
                  <a:pt x="15" y="0"/>
                  <a:pt x="9" y="2"/>
                  <a:pt x="6" y="9"/>
                </a:cubicBezTo>
                <a:cubicBezTo>
                  <a:pt x="4" y="14"/>
                  <a:pt x="5" y="19"/>
                  <a:pt x="6" y="24"/>
                </a:cubicBezTo>
                <a:cubicBezTo>
                  <a:pt x="7" y="27"/>
                  <a:pt x="8" y="31"/>
                  <a:pt x="9" y="34"/>
                </a:cubicBezTo>
                <a:cubicBezTo>
                  <a:pt x="10" y="37"/>
                  <a:pt x="11" y="40"/>
                  <a:pt x="12" y="43"/>
                </a:cubicBezTo>
                <a:cubicBezTo>
                  <a:pt x="12" y="46"/>
                  <a:pt x="13" y="49"/>
                  <a:pt x="13" y="51"/>
                </a:cubicBezTo>
                <a:cubicBezTo>
                  <a:pt x="13" y="54"/>
                  <a:pt x="14" y="57"/>
                  <a:pt x="14" y="60"/>
                </a:cubicBezTo>
                <a:cubicBezTo>
                  <a:pt x="13" y="70"/>
                  <a:pt x="11" y="79"/>
                  <a:pt x="9" y="87"/>
                </a:cubicBezTo>
                <a:cubicBezTo>
                  <a:pt x="7" y="97"/>
                  <a:pt x="4" y="107"/>
                  <a:pt x="0" y="117"/>
                </a:cubicBezTo>
                <a:cubicBezTo>
                  <a:pt x="0" y="118"/>
                  <a:pt x="0" y="119"/>
                  <a:pt x="1" y="121"/>
                </a:cubicBezTo>
                <a:cubicBezTo>
                  <a:pt x="1" y="122"/>
                  <a:pt x="2" y="123"/>
                  <a:pt x="3" y="124"/>
                </a:cubicBezTo>
                <a:cubicBezTo>
                  <a:pt x="6" y="126"/>
                  <a:pt x="9" y="128"/>
                  <a:pt x="13" y="128"/>
                </a:cubicBezTo>
                <a:cubicBezTo>
                  <a:pt x="17" y="128"/>
                  <a:pt x="22" y="127"/>
                  <a:pt x="25" y="125"/>
                </a:cubicBezTo>
                <a:cubicBezTo>
                  <a:pt x="29" y="123"/>
                  <a:pt x="31" y="120"/>
                  <a:pt x="32" y="117"/>
                </a:cubicBezTo>
                <a:cubicBezTo>
                  <a:pt x="34" y="109"/>
                  <a:pt x="37" y="100"/>
                  <a:pt x="39" y="91"/>
                </a:cubicBezTo>
                <a:cubicBezTo>
                  <a:pt x="39" y="87"/>
                  <a:pt x="40" y="84"/>
                  <a:pt x="41" y="80"/>
                </a:cubicBezTo>
                <a:cubicBezTo>
                  <a:pt x="44" y="92"/>
                  <a:pt x="47" y="104"/>
                  <a:pt x="48" y="116"/>
                </a:cubicBezTo>
                <a:cubicBezTo>
                  <a:pt x="52" y="144"/>
                  <a:pt x="51" y="173"/>
                  <a:pt x="46" y="200"/>
                </a:cubicBezTo>
                <a:cubicBezTo>
                  <a:pt x="43" y="218"/>
                  <a:pt x="38" y="236"/>
                  <a:pt x="29" y="249"/>
                </a:cubicBezTo>
                <a:cubicBezTo>
                  <a:pt x="28" y="251"/>
                  <a:pt x="27" y="252"/>
                  <a:pt x="27" y="254"/>
                </a:cubicBezTo>
                <a:cubicBezTo>
                  <a:pt x="27" y="255"/>
                  <a:pt x="27" y="257"/>
                  <a:pt x="28" y="259"/>
                </a:cubicBezTo>
                <a:cubicBezTo>
                  <a:pt x="28" y="262"/>
                  <a:pt x="30" y="266"/>
                  <a:pt x="33" y="269"/>
                </a:cubicBezTo>
                <a:cubicBezTo>
                  <a:pt x="36" y="273"/>
                  <a:pt x="40" y="274"/>
                  <a:pt x="44" y="274"/>
                </a:cubicBezTo>
                <a:cubicBezTo>
                  <a:pt x="48" y="274"/>
                  <a:pt x="52" y="271"/>
                  <a:pt x="55" y="268"/>
                </a:cubicBezTo>
              </a:path>
            </a:pathLst>
          </a:custGeom>
          <a:solidFill>
            <a:srgbClr val="DE5454"/>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70" name="Group 1069">
            <a:extLst>
              <a:ext uri="{FF2B5EF4-FFF2-40B4-BE49-F238E27FC236}">
                <a16:creationId xmlns:a16="http://schemas.microsoft.com/office/drawing/2014/main" id="{3A5E4848-A040-43AF-93FF-134A96DB36C8}"/>
              </a:ext>
            </a:extLst>
          </p:cNvPr>
          <p:cNvGrpSpPr/>
          <p:nvPr/>
        </p:nvGrpSpPr>
        <p:grpSpPr>
          <a:xfrm>
            <a:off x="2710698" y="1771406"/>
            <a:ext cx="613571" cy="545517"/>
            <a:chOff x="2754313" y="1838325"/>
            <a:chExt cx="611187" cy="538163"/>
          </a:xfrm>
          <a:effectLst>
            <a:outerShdw blurRad="63500" sx="102000" sy="102000" algn="ctr" rotWithShape="0">
              <a:prstClr val="black">
                <a:alpha val="40000"/>
              </a:prstClr>
            </a:outerShdw>
          </a:effectLst>
        </p:grpSpPr>
        <p:sp>
          <p:nvSpPr>
            <p:cNvPr id="46" name="Freeform 65">
              <a:extLst>
                <a:ext uri="{FF2B5EF4-FFF2-40B4-BE49-F238E27FC236}">
                  <a16:creationId xmlns:a16="http://schemas.microsoft.com/office/drawing/2014/main" id="{5421AEA0-5AB0-46C8-BEB8-C7B1C3916A3A}"/>
                </a:ext>
              </a:extLst>
            </p:cNvPr>
            <p:cNvSpPr>
              <a:spLocks/>
            </p:cNvSpPr>
            <p:nvPr/>
          </p:nvSpPr>
          <p:spPr bwMode="auto">
            <a:xfrm>
              <a:off x="2754313" y="2132013"/>
              <a:ext cx="120650" cy="244475"/>
            </a:xfrm>
            <a:custGeom>
              <a:avLst/>
              <a:gdLst>
                <a:gd name="T0" fmla="*/ 80 w 84"/>
                <a:gd name="T1" fmla="*/ 23 h 169"/>
                <a:gd name="T2" fmla="*/ 80 w 84"/>
                <a:gd name="T3" fmla="*/ 24 h 169"/>
                <a:gd name="T4" fmla="*/ 70 w 84"/>
                <a:gd name="T5" fmla="*/ 39 h 169"/>
                <a:gd name="T6" fmla="*/ 61 w 84"/>
                <a:gd name="T7" fmla="*/ 55 h 169"/>
                <a:gd name="T8" fmla="*/ 53 w 84"/>
                <a:gd name="T9" fmla="*/ 70 h 169"/>
                <a:gd name="T10" fmla="*/ 47 w 84"/>
                <a:gd name="T11" fmla="*/ 86 h 169"/>
                <a:gd name="T12" fmla="*/ 37 w 84"/>
                <a:gd name="T13" fmla="*/ 120 h 169"/>
                <a:gd name="T14" fmla="*/ 33 w 84"/>
                <a:gd name="T15" fmla="*/ 155 h 169"/>
                <a:gd name="T16" fmla="*/ 28 w 84"/>
                <a:gd name="T17" fmla="*/ 165 h 169"/>
                <a:gd name="T18" fmla="*/ 17 w 84"/>
                <a:gd name="T19" fmla="*/ 169 h 169"/>
                <a:gd name="T20" fmla="*/ 1 w 84"/>
                <a:gd name="T21" fmla="*/ 154 h 169"/>
                <a:gd name="T22" fmla="*/ 1 w 84"/>
                <a:gd name="T23" fmla="*/ 145 h 169"/>
                <a:gd name="T24" fmla="*/ 2 w 84"/>
                <a:gd name="T25" fmla="*/ 140 h 169"/>
                <a:gd name="T26" fmla="*/ 2 w 84"/>
                <a:gd name="T27" fmla="*/ 135 h 169"/>
                <a:gd name="T28" fmla="*/ 5 w 84"/>
                <a:gd name="T29" fmla="*/ 115 h 169"/>
                <a:gd name="T30" fmla="*/ 16 w 84"/>
                <a:gd name="T31" fmla="*/ 77 h 169"/>
                <a:gd name="T32" fmla="*/ 32 w 84"/>
                <a:gd name="T33" fmla="*/ 42 h 169"/>
                <a:gd name="T34" fmla="*/ 42 w 84"/>
                <a:gd name="T35" fmla="*/ 24 h 169"/>
                <a:gd name="T36" fmla="*/ 52 w 84"/>
                <a:gd name="T37" fmla="*/ 8 h 169"/>
                <a:gd name="T38" fmla="*/ 62 w 84"/>
                <a:gd name="T39" fmla="*/ 1 h 169"/>
                <a:gd name="T40" fmla="*/ 74 w 84"/>
                <a:gd name="T41" fmla="*/ 3 h 169"/>
                <a:gd name="T42" fmla="*/ 80 w 84"/>
                <a:gd name="T43" fmla="*/ 2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169">
                  <a:moveTo>
                    <a:pt x="80" y="23"/>
                  </a:moveTo>
                  <a:cubicBezTo>
                    <a:pt x="80" y="24"/>
                    <a:pt x="80" y="24"/>
                    <a:pt x="80" y="24"/>
                  </a:cubicBezTo>
                  <a:cubicBezTo>
                    <a:pt x="76" y="29"/>
                    <a:pt x="73" y="34"/>
                    <a:pt x="70" y="39"/>
                  </a:cubicBezTo>
                  <a:cubicBezTo>
                    <a:pt x="67" y="44"/>
                    <a:pt x="64" y="49"/>
                    <a:pt x="61" y="55"/>
                  </a:cubicBezTo>
                  <a:cubicBezTo>
                    <a:pt x="59" y="60"/>
                    <a:pt x="56" y="65"/>
                    <a:pt x="53" y="70"/>
                  </a:cubicBezTo>
                  <a:cubicBezTo>
                    <a:pt x="51" y="76"/>
                    <a:pt x="49" y="81"/>
                    <a:pt x="47" y="86"/>
                  </a:cubicBezTo>
                  <a:cubicBezTo>
                    <a:pt x="43" y="98"/>
                    <a:pt x="39" y="109"/>
                    <a:pt x="37" y="120"/>
                  </a:cubicBezTo>
                  <a:cubicBezTo>
                    <a:pt x="34" y="131"/>
                    <a:pt x="33" y="142"/>
                    <a:pt x="33" y="155"/>
                  </a:cubicBezTo>
                  <a:cubicBezTo>
                    <a:pt x="32" y="159"/>
                    <a:pt x="31" y="162"/>
                    <a:pt x="28" y="165"/>
                  </a:cubicBezTo>
                  <a:cubicBezTo>
                    <a:pt x="25" y="168"/>
                    <a:pt x="21" y="169"/>
                    <a:pt x="17" y="169"/>
                  </a:cubicBezTo>
                  <a:cubicBezTo>
                    <a:pt x="8" y="169"/>
                    <a:pt x="0" y="162"/>
                    <a:pt x="1" y="154"/>
                  </a:cubicBezTo>
                  <a:cubicBezTo>
                    <a:pt x="1" y="145"/>
                    <a:pt x="1" y="145"/>
                    <a:pt x="1" y="145"/>
                  </a:cubicBezTo>
                  <a:cubicBezTo>
                    <a:pt x="2" y="140"/>
                    <a:pt x="2" y="140"/>
                    <a:pt x="2" y="140"/>
                  </a:cubicBezTo>
                  <a:cubicBezTo>
                    <a:pt x="2" y="135"/>
                    <a:pt x="2" y="135"/>
                    <a:pt x="2" y="135"/>
                  </a:cubicBezTo>
                  <a:cubicBezTo>
                    <a:pt x="3" y="128"/>
                    <a:pt x="4" y="122"/>
                    <a:pt x="5" y="115"/>
                  </a:cubicBezTo>
                  <a:cubicBezTo>
                    <a:pt x="8" y="102"/>
                    <a:pt x="12" y="89"/>
                    <a:pt x="16" y="77"/>
                  </a:cubicBezTo>
                  <a:cubicBezTo>
                    <a:pt x="21" y="65"/>
                    <a:pt x="26" y="53"/>
                    <a:pt x="32" y="42"/>
                  </a:cubicBezTo>
                  <a:cubicBezTo>
                    <a:pt x="35" y="36"/>
                    <a:pt x="38" y="30"/>
                    <a:pt x="42" y="24"/>
                  </a:cubicBezTo>
                  <a:cubicBezTo>
                    <a:pt x="45" y="19"/>
                    <a:pt x="49" y="13"/>
                    <a:pt x="52" y="8"/>
                  </a:cubicBezTo>
                  <a:cubicBezTo>
                    <a:pt x="54" y="4"/>
                    <a:pt x="57" y="2"/>
                    <a:pt x="62" y="1"/>
                  </a:cubicBezTo>
                  <a:cubicBezTo>
                    <a:pt x="66" y="0"/>
                    <a:pt x="70" y="1"/>
                    <a:pt x="74" y="3"/>
                  </a:cubicBezTo>
                  <a:cubicBezTo>
                    <a:pt x="80" y="7"/>
                    <a:pt x="84" y="17"/>
                    <a:pt x="80" y="23"/>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66">
              <a:extLst>
                <a:ext uri="{FF2B5EF4-FFF2-40B4-BE49-F238E27FC236}">
                  <a16:creationId xmlns:a16="http://schemas.microsoft.com/office/drawing/2014/main" id="{4A146ED7-CF2B-40FE-96D6-B18BF44CB20A}"/>
                </a:ext>
              </a:extLst>
            </p:cNvPr>
            <p:cNvSpPr>
              <a:spLocks/>
            </p:cNvSpPr>
            <p:nvPr/>
          </p:nvSpPr>
          <p:spPr bwMode="auto">
            <a:xfrm>
              <a:off x="2805113" y="1997075"/>
              <a:ext cx="190500" cy="207963"/>
            </a:xfrm>
            <a:custGeom>
              <a:avLst/>
              <a:gdLst>
                <a:gd name="T0" fmla="*/ 127 w 132"/>
                <a:gd name="T1" fmla="*/ 28 h 143"/>
                <a:gd name="T2" fmla="*/ 127 w 132"/>
                <a:gd name="T3" fmla="*/ 28 h 143"/>
                <a:gd name="T4" fmla="*/ 113 w 132"/>
                <a:gd name="T5" fmla="*/ 39 h 143"/>
                <a:gd name="T6" fmla="*/ 106 w 132"/>
                <a:gd name="T7" fmla="*/ 45 h 143"/>
                <a:gd name="T8" fmla="*/ 99 w 132"/>
                <a:gd name="T9" fmla="*/ 51 h 143"/>
                <a:gd name="T10" fmla="*/ 93 w 132"/>
                <a:gd name="T11" fmla="*/ 57 h 143"/>
                <a:gd name="T12" fmla="*/ 86 w 132"/>
                <a:gd name="T13" fmla="*/ 63 h 143"/>
                <a:gd name="T14" fmla="*/ 74 w 132"/>
                <a:gd name="T15" fmla="*/ 76 h 143"/>
                <a:gd name="T16" fmla="*/ 33 w 132"/>
                <a:gd name="T17" fmla="*/ 134 h 143"/>
                <a:gd name="T18" fmla="*/ 25 w 132"/>
                <a:gd name="T19" fmla="*/ 142 h 143"/>
                <a:gd name="T20" fmla="*/ 13 w 132"/>
                <a:gd name="T21" fmla="*/ 141 h 143"/>
                <a:gd name="T22" fmla="*/ 5 w 132"/>
                <a:gd name="T23" fmla="*/ 120 h 143"/>
                <a:gd name="T24" fmla="*/ 49 w 132"/>
                <a:gd name="T25" fmla="*/ 57 h 143"/>
                <a:gd name="T26" fmla="*/ 76 w 132"/>
                <a:gd name="T27" fmla="*/ 29 h 143"/>
                <a:gd name="T28" fmla="*/ 83 w 132"/>
                <a:gd name="T29" fmla="*/ 23 h 143"/>
                <a:gd name="T30" fmla="*/ 91 w 132"/>
                <a:gd name="T31" fmla="*/ 16 h 143"/>
                <a:gd name="T32" fmla="*/ 98 w 132"/>
                <a:gd name="T33" fmla="*/ 10 h 143"/>
                <a:gd name="T34" fmla="*/ 106 w 132"/>
                <a:gd name="T35" fmla="*/ 4 h 143"/>
                <a:gd name="T36" fmla="*/ 117 w 132"/>
                <a:gd name="T37" fmla="*/ 0 h 143"/>
                <a:gd name="T38" fmla="*/ 128 w 132"/>
                <a:gd name="T39" fmla="*/ 6 h 143"/>
                <a:gd name="T40" fmla="*/ 132 w 132"/>
                <a:gd name="T41" fmla="*/ 17 h 143"/>
                <a:gd name="T42" fmla="*/ 130 w 132"/>
                <a:gd name="T43" fmla="*/ 23 h 143"/>
                <a:gd name="T44" fmla="*/ 127 w 132"/>
                <a:gd name="T45" fmla="*/ 2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43">
                  <a:moveTo>
                    <a:pt x="127" y="28"/>
                  </a:moveTo>
                  <a:cubicBezTo>
                    <a:pt x="127" y="28"/>
                    <a:pt x="127" y="28"/>
                    <a:pt x="127" y="28"/>
                  </a:cubicBezTo>
                  <a:cubicBezTo>
                    <a:pt x="122" y="32"/>
                    <a:pt x="117" y="35"/>
                    <a:pt x="113" y="39"/>
                  </a:cubicBezTo>
                  <a:cubicBezTo>
                    <a:pt x="106" y="45"/>
                    <a:pt x="106" y="45"/>
                    <a:pt x="106" y="45"/>
                  </a:cubicBezTo>
                  <a:cubicBezTo>
                    <a:pt x="99" y="51"/>
                    <a:pt x="99" y="51"/>
                    <a:pt x="99" y="51"/>
                  </a:cubicBezTo>
                  <a:cubicBezTo>
                    <a:pt x="93" y="57"/>
                    <a:pt x="93" y="57"/>
                    <a:pt x="93" y="57"/>
                  </a:cubicBezTo>
                  <a:cubicBezTo>
                    <a:pt x="86" y="63"/>
                    <a:pt x="86" y="63"/>
                    <a:pt x="86" y="63"/>
                  </a:cubicBezTo>
                  <a:cubicBezTo>
                    <a:pt x="82" y="67"/>
                    <a:pt x="78" y="72"/>
                    <a:pt x="74" y="76"/>
                  </a:cubicBezTo>
                  <a:cubicBezTo>
                    <a:pt x="59" y="94"/>
                    <a:pt x="45" y="114"/>
                    <a:pt x="33" y="134"/>
                  </a:cubicBezTo>
                  <a:cubicBezTo>
                    <a:pt x="31" y="138"/>
                    <a:pt x="29" y="140"/>
                    <a:pt x="25" y="142"/>
                  </a:cubicBezTo>
                  <a:cubicBezTo>
                    <a:pt x="21" y="143"/>
                    <a:pt x="17" y="143"/>
                    <a:pt x="13" y="141"/>
                  </a:cubicBezTo>
                  <a:cubicBezTo>
                    <a:pt x="5" y="138"/>
                    <a:pt x="0" y="128"/>
                    <a:pt x="5" y="120"/>
                  </a:cubicBezTo>
                  <a:cubicBezTo>
                    <a:pt x="17" y="98"/>
                    <a:pt x="32" y="76"/>
                    <a:pt x="49" y="57"/>
                  </a:cubicBezTo>
                  <a:cubicBezTo>
                    <a:pt x="57" y="47"/>
                    <a:pt x="66" y="38"/>
                    <a:pt x="76" y="29"/>
                  </a:cubicBezTo>
                  <a:cubicBezTo>
                    <a:pt x="83" y="23"/>
                    <a:pt x="83" y="23"/>
                    <a:pt x="83" y="23"/>
                  </a:cubicBezTo>
                  <a:cubicBezTo>
                    <a:pt x="86" y="20"/>
                    <a:pt x="88" y="18"/>
                    <a:pt x="91" y="16"/>
                  </a:cubicBezTo>
                  <a:cubicBezTo>
                    <a:pt x="98" y="10"/>
                    <a:pt x="98" y="10"/>
                    <a:pt x="98" y="10"/>
                  </a:cubicBezTo>
                  <a:cubicBezTo>
                    <a:pt x="106" y="4"/>
                    <a:pt x="106" y="4"/>
                    <a:pt x="106" y="4"/>
                  </a:cubicBezTo>
                  <a:cubicBezTo>
                    <a:pt x="109" y="1"/>
                    <a:pt x="113" y="0"/>
                    <a:pt x="117" y="0"/>
                  </a:cubicBezTo>
                  <a:cubicBezTo>
                    <a:pt x="121" y="1"/>
                    <a:pt x="125" y="3"/>
                    <a:pt x="128" y="6"/>
                  </a:cubicBezTo>
                  <a:cubicBezTo>
                    <a:pt x="130" y="9"/>
                    <a:pt x="132" y="14"/>
                    <a:pt x="132" y="17"/>
                  </a:cubicBezTo>
                  <a:cubicBezTo>
                    <a:pt x="132" y="19"/>
                    <a:pt x="131" y="21"/>
                    <a:pt x="130" y="23"/>
                  </a:cubicBezTo>
                  <a:cubicBezTo>
                    <a:pt x="130" y="25"/>
                    <a:pt x="129" y="26"/>
                    <a:pt x="127" y="2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7">
              <a:extLst>
                <a:ext uri="{FF2B5EF4-FFF2-40B4-BE49-F238E27FC236}">
                  <a16:creationId xmlns:a16="http://schemas.microsoft.com/office/drawing/2014/main" id="{55E18A25-2B14-4734-AA4E-9B3DC9FA75D3}"/>
                </a:ext>
              </a:extLst>
            </p:cNvPr>
            <p:cNvSpPr>
              <a:spLocks/>
            </p:cNvSpPr>
            <p:nvPr/>
          </p:nvSpPr>
          <p:spPr bwMode="auto">
            <a:xfrm>
              <a:off x="2955925" y="1838325"/>
              <a:ext cx="409575" cy="203200"/>
            </a:xfrm>
            <a:custGeom>
              <a:avLst/>
              <a:gdLst>
                <a:gd name="T0" fmla="*/ 26 w 283"/>
                <a:gd name="T1" fmla="*/ 136 h 140"/>
                <a:gd name="T2" fmla="*/ 28 w 283"/>
                <a:gd name="T3" fmla="*/ 135 h 140"/>
                <a:gd name="T4" fmla="*/ 45 w 283"/>
                <a:gd name="T5" fmla="*/ 124 h 140"/>
                <a:gd name="T6" fmla="*/ 62 w 283"/>
                <a:gd name="T7" fmla="*/ 114 h 140"/>
                <a:gd name="T8" fmla="*/ 106 w 283"/>
                <a:gd name="T9" fmla="*/ 94 h 140"/>
                <a:gd name="T10" fmla="*/ 190 w 283"/>
                <a:gd name="T11" fmla="*/ 80 h 140"/>
                <a:gd name="T12" fmla="*/ 197 w 283"/>
                <a:gd name="T13" fmla="*/ 80 h 140"/>
                <a:gd name="T14" fmla="*/ 180 w 283"/>
                <a:gd name="T15" fmla="*/ 87 h 140"/>
                <a:gd name="T16" fmla="*/ 168 w 283"/>
                <a:gd name="T17" fmla="*/ 93 h 140"/>
                <a:gd name="T18" fmla="*/ 165 w 283"/>
                <a:gd name="T19" fmla="*/ 95 h 140"/>
                <a:gd name="T20" fmla="*/ 162 w 283"/>
                <a:gd name="T21" fmla="*/ 96 h 140"/>
                <a:gd name="T22" fmla="*/ 160 w 283"/>
                <a:gd name="T23" fmla="*/ 97 h 140"/>
                <a:gd name="T24" fmla="*/ 155 w 283"/>
                <a:gd name="T25" fmla="*/ 102 h 140"/>
                <a:gd name="T26" fmla="*/ 154 w 283"/>
                <a:gd name="T27" fmla="*/ 118 h 140"/>
                <a:gd name="T28" fmla="*/ 163 w 283"/>
                <a:gd name="T29" fmla="*/ 127 h 140"/>
                <a:gd name="T30" fmla="*/ 175 w 283"/>
                <a:gd name="T31" fmla="*/ 126 h 140"/>
                <a:gd name="T32" fmla="*/ 181 w 283"/>
                <a:gd name="T33" fmla="*/ 122 h 140"/>
                <a:gd name="T34" fmla="*/ 188 w 283"/>
                <a:gd name="T35" fmla="*/ 119 h 140"/>
                <a:gd name="T36" fmla="*/ 198 w 283"/>
                <a:gd name="T37" fmla="*/ 113 h 140"/>
                <a:gd name="T38" fmla="*/ 216 w 283"/>
                <a:gd name="T39" fmla="*/ 106 h 140"/>
                <a:gd name="T40" fmla="*/ 236 w 283"/>
                <a:gd name="T41" fmla="*/ 100 h 140"/>
                <a:gd name="T42" fmla="*/ 254 w 283"/>
                <a:gd name="T43" fmla="*/ 97 h 140"/>
                <a:gd name="T44" fmla="*/ 282 w 283"/>
                <a:gd name="T45" fmla="*/ 81 h 140"/>
                <a:gd name="T46" fmla="*/ 279 w 283"/>
                <a:gd name="T47" fmla="*/ 66 h 140"/>
                <a:gd name="T48" fmla="*/ 272 w 283"/>
                <a:gd name="T49" fmla="*/ 57 h 140"/>
                <a:gd name="T50" fmla="*/ 263 w 283"/>
                <a:gd name="T51" fmla="*/ 50 h 140"/>
                <a:gd name="T52" fmla="*/ 244 w 283"/>
                <a:gd name="T53" fmla="*/ 36 h 140"/>
                <a:gd name="T54" fmla="*/ 228 w 283"/>
                <a:gd name="T55" fmla="*/ 26 h 140"/>
                <a:gd name="T56" fmla="*/ 219 w 283"/>
                <a:gd name="T57" fmla="*/ 21 h 140"/>
                <a:gd name="T58" fmla="*/ 210 w 283"/>
                <a:gd name="T59" fmla="*/ 16 h 140"/>
                <a:gd name="T60" fmla="*/ 165 w 283"/>
                <a:gd name="T61" fmla="*/ 1 h 140"/>
                <a:gd name="T62" fmla="*/ 151 w 283"/>
                <a:gd name="T63" fmla="*/ 4 h 140"/>
                <a:gd name="T64" fmla="*/ 144 w 283"/>
                <a:gd name="T65" fmla="*/ 15 h 140"/>
                <a:gd name="T66" fmla="*/ 148 w 283"/>
                <a:gd name="T67" fmla="*/ 27 h 140"/>
                <a:gd name="T68" fmla="*/ 159 w 283"/>
                <a:gd name="T69" fmla="*/ 33 h 140"/>
                <a:gd name="T70" fmla="*/ 175 w 283"/>
                <a:gd name="T71" fmla="*/ 37 h 140"/>
                <a:gd name="T72" fmla="*/ 191 w 283"/>
                <a:gd name="T73" fmla="*/ 43 h 140"/>
                <a:gd name="T74" fmla="*/ 202 w 283"/>
                <a:gd name="T75" fmla="*/ 48 h 140"/>
                <a:gd name="T76" fmla="*/ 159 w 283"/>
                <a:gd name="T77" fmla="*/ 49 h 140"/>
                <a:gd name="T78" fmla="*/ 64 w 283"/>
                <a:gd name="T79" fmla="*/ 77 h 140"/>
                <a:gd name="T80" fmla="*/ 8 w 283"/>
                <a:gd name="T81" fmla="*/ 110 h 140"/>
                <a:gd name="T82" fmla="*/ 5 w 283"/>
                <a:gd name="T83" fmla="*/ 132 h 140"/>
                <a:gd name="T84" fmla="*/ 26 w 283"/>
                <a:gd name="T85" fmla="*/ 13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3" h="140">
                  <a:moveTo>
                    <a:pt x="26" y="136"/>
                  </a:moveTo>
                  <a:cubicBezTo>
                    <a:pt x="27" y="136"/>
                    <a:pt x="27" y="135"/>
                    <a:pt x="28" y="135"/>
                  </a:cubicBezTo>
                  <a:cubicBezTo>
                    <a:pt x="33" y="131"/>
                    <a:pt x="39" y="127"/>
                    <a:pt x="45" y="124"/>
                  </a:cubicBezTo>
                  <a:cubicBezTo>
                    <a:pt x="51" y="121"/>
                    <a:pt x="56" y="117"/>
                    <a:pt x="62" y="114"/>
                  </a:cubicBezTo>
                  <a:cubicBezTo>
                    <a:pt x="76" y="106"/>
                    <a:pt x="91" y="99"/>
                    <a:pt x="106" y="94"/>
                  </a:cubicBezTo>
                  <a:cubicBezTo>
                    <a:pt x="133" y="84"/>
                    <a:pt x="162" y="80"/>
                    <a:pt x="190" y="80"/>
                  </a:cubicBezTo>
                  <a:cubicBezTo>
                    <a:pt x="197" y="80"/>
                    <a:pt x="197" y="80"/>
                    <a:pt x="197" y="80"/>
                  </a:cubicBezTo>
                  <a:cubicBezTo>
                    <a:pt x="180" y="87"/>
                    <a:pt x="180" y="87"/>
                    <a:pt x="180" y="87"/>
                  </a:cubicBezTo>
                  <a:cubicBezTo>
                    <a:pt x="176" y="89"/>
                    <a:pt x="172" y="91"/>
                    <a:pt x="168" y="93"/>
                  </a:cubicBezTo>
                  <a:cubicBezTo>
                    <a:pt x="167" y="93"/>
                    <a:pt x="166" y="94"/>
                    <a:pt x="165" y="95"/>
                  </a:cubicBezTo>
                  <a:cubicBezTo>
                    <a:pt x="162" y="96"/>
                    <a:pt x="162" y="96"/>
                    <a:pt x="162" y="96"/>
                  </a:cubicBezTo>
                  <a:cubicBezTo>
                    <a:pt x="161" y="96"/>
                    <a:pt x="161" y="97"/>
                    <a:pt x="160" y="97"/>
                  </a:cubicBezTo>
                  <a:cubicBezTo>
                    <a:pt x="157" y="99"/>
                    <a:pt x="157" y="99"/>
                    <a:pt x="155" y="102"/>
                  </a:cubicBezTo>
                  <a:cubicBezTo>
                    <a:pt x="152" y="106"/>
                    <a:pt x="152" y="113"/>
                    <a:pt x="154" y="118"/>
                  </a:cubicBezTo>
                  <a:cubicBezTo>
                    <a:pt x="156" y="124"/>
                    <a:pt x="159" y="127"/>
                    <a:pt x="163" y="127"/>
                  </a:cubicBezTo>
                  <a:cubicBezTo>
                    <a:pt x="167" y="128"/>
                    <a:pt x="171" y="127"/>
                    <a:pt x="175" y="126"/>
                  </a:cubicBezTo>
                  <a:cubicBezTo>
                    <a:pt x="177" y="125"/>
                    <a:pt x="179" y="123"/>
                    <a:pt x="181" y="122"/>
                  </a:cubicBezTo>
                  <a:cubicBezTo>
                    <a:pt x="183" y="121"/>
                    <a:pt x="186" y="120"/>
                    <a:pt x="188" y="119"/>
                  </a:cubicBezTo>
                  <a:cubicBezTo>
                    <a:pt x="192" y="116"/>
                    <a:pt x="195" y="114"/>
                    <a:pt x="198" y="113"/>
                  </a:cubicBezTo>
                  <a:cubicBezTo>
                    <a:pt x="204" y="110"/>
                    <a:pt x="210" y="108"/>
                    <a:pt x="216" y="106"/>
                  </a:cubicBezTo>
                  <a:cubicBezTo>
                    <a:pt x="223" y="104"/>
                    <a:pt x="229" y="102"/>
                    <a:pt x="236" y="100"/>
                  </a:cubicBezTo>
                  <a:cubicBezTo>
                    <a:pt x="242" y="99"/>
                    <a:pt x="248" y="98"/>
                    <a:pt x="254" y="97"/>
                  </a:cubicBezTo>
                  <a:cubicBezTo>
                    <a:pt x="264" y="96"/>
                    <a:pt x="278" y="95"/>
                    <a:pt x="282" y="81"/>
                  </a:cubicBezTo>
                  <a:cubicBezTo>
                    <a:pt x="283" y="75"/>
                    <a:pt x="282" y="70"/>
                    <a:pt x="279" y="66"/>
                  </a:cubicBezTo>
                  <a:cubicBezTo>
                    <a:pt x="277" y="63"/>
                    <a:pt x="274" y="60"/>
                    <a:pt x="272" y="57"/>
                  </a:cubicBezTo>
                  <a:cubicBezTo>
                    <a:pt x="269" y="55"/>
                    <a:pt x="266" y="52"/>
                    <a:pt x="263" y="50"/>
                  </a:cubicBezTo>
                  <a:cubicBezTo>
                    <a:pt x="257" y="45"/>
                    <a:pt x="251" y="41"/>
                    <a:pt x="244" y="36"/>
                  </a:cubicBezTo>
                  <a:cubicBezTo>
                    <a:pt x="239" y="32"/>
                    <a:pt x="234" y="29"/>
                    <a:pt x="228" y="26"/>
                  </a:cubicBezTo>
                  <a:cubicBezTo>
                    <a:pt x="225" y="24"/>
                    <a:pt x="222" y="22"/>
                    <a:pt x="219" y="21"/>
                  </a:cubicBezTo>
                  <a:cubicBezTo>
                    <a:pt x="216" y="19"/>
                    <a:pt x="213" y="18"/>
                    <a:pt x="210" y="16"/>
                  </a:cubicBezTo>
                  <a:cubicBezTo>
                    <a:pt x="196" y="10"/>
                    <a:pt x="181" y="5"/>
                    <a:pt x="165" y="1"/>
                  </a:cubicBezTo>
                  <a:cubicBezTo>
                    <a:pt x="160" y="0"/>
                    <a:pt x="155" y="2"/>
                    <a:pt x="151" y="4"/>
                  </a:cubicBezTo>
                  <a:cubicBezTo>
                    <a:pt x="148" y="7"/>
                    <a:pt x="145" y="10"/>
                    <a:pt x="144" y="15"/>
                  </a:cubicBezTo>
                  <a:cubicBezTo>
                    <a:pt x="144" y="19"/>
                    <a:pt x="145" y="23"/>
                    <a:pt x="148" y="27"/>
                  </a:cubicBezTo>
                  <a:cubicBezTo>
                    <a:pt x="151" y="30"/>
                    <a:pt x="154" y="32"/>
                    <a:pt x="159" y="33"/>
                  </a:cubicBezTo>
                  <a:cubicBezTo>
                    <a:pt x="164" y="34"/>
                    <a:pt x="170" y="35"/>
                    <a:pt x="175" y="37"/>
                  </a:cubicBezTo>
                  <a:cubicBezTo>
                    <a:pt x="191" y="43"/>
                    <a:pt x="191" y="43"/>
                    <a:pt x="191" y="43"/>
                  </a:cubicBezTo>
                  <a:cubicBezTo>
                    <a:pt x="195" y="44"/>
                    <a:pt x="198" y="46"/>
                    <a:pt x="202" y="48"/>
                  </a:cubicBezTo>
                  <a:cubicBezTo>
                    <a:pt x="187" y="47"/>
                    <a:pt x="173" y="48"/>
                    <a:pt x="159" y="49"/>
                  </a:cubicBezTo>
                  <a:cubicBezTo>
                    <a:pt x="126" y="53"/>
                    <a:pt x="93" y="62"/>
                    <a:pt x="64" y="77"/>
                  </a:cubicBezTo>
                  <a:cubicBezTo>
                    <a:pt x="44" y="86"/>
                    <a:pt x="26" y="98"/>
                    <a:pt x="8" y="110"/>
                  </a:cubicBezTo>
                  <a:cubicBezTo>
                    <a:pt x="1" y="115"/>
                    <a:pt x="0" y="125"/>
                    <a:pt x="5" y="132"/>
                  </a:cubicBezTo>
                  <a:cubicBezTo>
                    <a:pt x="12" y="140"/>
                    <a:pt x="20" y="140"/>
                    <a:pt x="26" y="136"/>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71" name="Group 1070">
            <a:extLst>
              <a:ext uri="{FF2B5EF4-FFF2-40B4-BE49-F238E27FC236}">
                <a16:creationId xmlns:a16="http://schemas.microsoft.com/office/drawing/2014/main" id="{996AD27E-5823-4AAB-B0BB-DABEDE1A3EE7}"/>
              </a:ext>
            </a:extLst>
          </p:cNvPr>
          <p:cNvGrpSpPr/>
          <p:nvPr/>
        </p:nvGrpSpPr>
        <p:grpSpPr>
          <a:xfrm>
            <a:off x="2793570" y="2727266"/>
            <a:ext cx="1604846" cy="328276"/>
            <a:chOff x="2836863" y="2781300"/>
            <a:chExt cx="1598612" cy="323851"/>
          </a:xfrm>
          <a:effectLst>
            <a:outerShdw blurRad="63500" sx="102000" sy="102000" algn="ctr" rotWithShape="0">
              <a:prstClr val="black">
                <a:alpha val="40000"/>
              </a:prstClr>
            </a:outerShdw>
          </a:effectLst>
        </p:grpSpPr>
        <p:sp>
          <p:nvSpPr>
            <p:cNvPr id="49" name="Freeform 72">
              <a:extLst>
                <a:ext uri="{FF2B5EF4-FFF2-40B4-BE49-F238E27FC236}">
                  <a16:creationId xmlns:a16="http://schemas.microsoft.com/office/drawing/2014/main" id="{89D59CE2-2897-4ABD-BBD6-7A23731066E9}"/>
                </a:ext>
              </a:extLst>
            </p:cNvPr>
            <p:cNvSpPr>
              <a:spLocks/>
            </p:cNvSpPr>
            <p:nvPr/>
          </p:nvSpPr>
          <p:spPr bwMode="auto">
            <a:xfrm>
              <a:off x="2836863" y="2843213"/>
              <a:ext cx="263525" cy="133350"/>
            </a:xfrm>
            <a:custGeom>
              <a:avLst/>
              <a:gdLst>
                <a:gd name="T0" fmla="*/ 171 w 182"/>
                <a:gd name="T1" fmla="*/ 31 h 92"/>
                <a:gd name="T2" fmla="*/ 170 w 182"/>
                <a:gd name="T3" fmla="*/ 31 h 92"/>
                <a:gd name="T4" fmla="*/ 152 w 182"/>
                <a:gd name="T5" fmla="*/ 37 h 92"/>
                <a:gd name="T6" fmla="*/ 133 w 182"/>
                <a:gd name="T7" fmla="*/ 44 h 92"/>
                <a:gd name="T8" fmla="*/ 97 w 182"/>
                <a:gd name="T9" fmla="*/ 57 h 92"/>
                <a:gd name="T10" fmla="*/ 79 w 182"/>
                <a:gd name="T11" fmla="*/ 65 h 92"/>
                <a:gd name="T12" fmla="*/ 61 w 182"/>
                <a:gd name="T13" fmla="*/ 73 h 92"/>
                <a:gd name="T14" fmla="*/ 26 w 182"/>
                <a:gd name="T15" fmla="*/ 90 h 92"/>
                <a:gd name="T16" fmla="*/ 14 w 182"/>
                <a:gd name="T17" fmla="*/ 91 h 92"/>
                <a:gd name="T18" fmla="*/ 4 w 182"/>
                <a:gd name="T19" fmla="*/ 84 h 92"/>
                <a:gd name="T20" fmla="*/ 10 w 182"/>
                <a:gd name="T21" fmla="*/ 62 h 92"/>
                <a:gd name="T22" fmla="*/ 46 w 182"/>
                <a:gd name="T23" fmla="*/ 45 h 92"/>
                <a:gd name="T24" fmla="*/ 64 w 182"/>
                <a:gd name="T25" fmla="*/ 36 h 92"/>
                <a:gd name="T26" fmla="*/ 83 w 182"/>
                <a:gd name="T27" fmla="*/ 28 h 92"/>
                <a:gd name="T28" fmla="*/ 101 w 182"/>
                <a:gd name="T29" fmla="*/ 21 h 92"/>
                <a:gd name="T30" fmla="*/ 110 w 182"/>
                <a:gd name="T31" fmla="*/ 17 h 92"/>
                <a:gd name="T32" fmla="*/ 120 w 182"/>
                <a:gd name="T33" fmla="*/ 14 h 92"/>
                <a:gd name="T34" fmla="*/ 139 w 182"/>
                <a:gd name="T35" fmla="*/ 7 h 92"/>
                <a:gd name="T36" fmla="*/ 158 w 182"/>
                <a:gd name="T37" fmla="*/ 1 h 92"/>
                <a:gd name="T38" fmla="*/ 171 w 182"/>
                <a:gd name="T39" fmla="*/ 1 h 92"/>
                <a:gd name="T40" fmla="*/ 179 w 182"/>
                <a:gd name="T41" fmla="*/ 10 h 92"/>
                <a:gd name="T42" fmla="*/ 171 w 182"/>
                <a:gd name="T43"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2" h="92">
                  <a:moveTo>
                    <a:pt x="171" y="31"/>
                  </a:moveTo>
                  <a:cubicBezTo>
                    <a:pt x="170" y="31"/>
                    <a:pt x="170" y="31"/>
                    <a:pt x="170" y="31"/>
                  </a:cubicBezTo>
                  <a:cubicBezTo>
                    <a:pt x="164" y="33"/>
                    <a:pt x="158" y="35"/>
                    <a:pt x="152" y="37"/>
                  </a:cubicBezTo>
                  <a:cubicBezTo>
                    <a:pt x="145" y="39"/>
                    <a:pt x="139" y="41"/>
                    <a:pt x="133" y="44"/>
                  </a:cubicBezTo>
                  <a:cubicBezTo>
                    <a:pt x="121" y="47"/>
                    <a:pt x="109" y="52"/>
                    <a:pt x="97" y="57"/>
                  </a:cubicBezTo>
                  <a:cubicBezTo>
                    <a:pt x="91" y="60"/>
                    <a:pt x="85" y="62"/>
                    <a:pt x="79" y="65"/>
                  </a:cubicBezTo>
                  <a:cubicBezTo>
                    <a:pt x="61" y="73"/>
                    <a:pt x="61" y="73"/>
                    <a:pt x="61" y="73"/>
                  </a:cubicBezTo>
                  <a:cubicBezTo>
                    <a:pt x="49" y="78"/>
                    <a:pt x="38" y="84"/>
                    <a:pt x="26" y="90"/>
                  </a:cubicBezTo>
                  <a:cubicBezTo>
                    <a:pt x="22" y="91"/>
                    <a:pt x="18" y="92"/>
                    <a:pt x="14" y="91"/>
                  </a:cubicBezTo>
                  <a:cubicBezTo>
                    <a:pt x="10" y="90"/>
                    <a:pt x="6" y="87"/>
                    <a:pt x="4" y="84"/>
                  </a:cubicBezTo>
                  <a:cubicBezTo>
                    <a:pt x="0" y="76"/>
                    <a:pt x="2" y="66"/>
                    <a:pt x="10" y="62"/>
                  </a:cubicBezTo>
                  <a:cubicBezTo>
                    <a:pt x="22" y="56"/>
                    <a:pt x="34" y="50"/>
                    <a:pt x="46" y="45"/>
                  </a:cubicBezTo>
                  <a:cubicBezTo>
                    <a:pt x="64" y="36"/>
                    <a:pt x="64" y="36"/>
                    <a:pt x="64" y="36"/>
                  </a:cubicBezTo>
                  <a:cubicBezTo>
                    <a:pt x="70" y="33"/>
                    <a:pt x="77" y="31"/>
                    <a:pt x="83" y="28"/>
                  </a:cubicBezTo>
                  <a:cubicBezTo>
                    <a:pt x="101" y="21"/>
                    <a:pt x="101" y="21"/>
                    <a:pt x="101" y="21"/>
                  </a:cubicBezTo>
                  <a:cubicBezTo>
                    <a:pt x="110" y="17"/>
                    <a:pt x="110" y="17"/>
                    <a:pt x="110" y="17"/>
                  </a:cubicBezTo>
                  <a:cubicBezTo>
                    <a:pt x="120" y="14"/>
                    <a:pt x="120" y="14"/>
                    <a:pt x="120" y="14"/>
                  </a:cubicBezTo>
                  <a:cubicBezTo>
                    <a:pt x="126" y="12"/>
                    <a:pt x="133" y="10"/>
                    <a:pt x="139" y="7"/>
                  </a:cubicBezTo>
                  <a:cubicBezTo>
                    <a:pt x="146" y="5"/>
                    <a:pt x="152" y="3"/>
                    <a:pt x="158" y="1"/>
                  </a:cubicBezTo>
                  <a:cubicBezTo>
                    <a:pt x="163" y="0"/>
                    <a:pt x="167" y="0"/>
                    <a:pt x="171" y="1"/>
                  </a:cubicBezTo>
                  <a:cubicBezTo>
                    <a:pt x="175" y="3"/>
                    <a:pt x="178" y="6"/>
                    <a:pt x="179" y="10"/>
                  </a:cubicBezTo>
                  <a:cubicBezTo>
                    <a:pt x="182" y="18"/>
                    <a:pt x="178" y="28"/>
                    <a:pt x="171" y="3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3">
              <a:extLst>
                <a:ext uri="{FF2B5EF4-FFF2-40B4-BE49-F238E27FC236}">
                  <a16:creationId xmlns:a16="http://schemas.microsoft.com/office/drawing/2014/main" id="{11F82D14-2F85-4057-9C6F-AD694AA7AF39}"/>
                </a:ext>
              </a:extLst>
            </p:cNvPr>
            <p:cNvSpPr>
              <a:spLocks/>
            </p:cNvSpPr>
            <p:nvPr/>
          </p:nvSpPr>
          <p:spPr bwMode="auto">
            <a:xfrm>
              <a:off x="3014663" y="2797175"/>
              <a:ext cx="274638" cy="104775"/>
            </a:xfrm>
            <a:custGeom>
              <a:avLst/>
              <a:gdLst>
                <a:gd name="T0" fmla="*/ 176 w 189"/>
                <a:gd name="T1" fmla="*/ 32 h 72"/>
                <a:gd name="T2" fmla="*/ 175 w 189"/>
                <a:gd name="T3" fmla="*/ 32 h 72"/>
                <a:gd name="T4" fmla="*/ 156 w 189"/>
                <a:gd name="T5" fmla="*/ 35 h 72"/>
                <a:gd name="T6" fmla="*/ 136 w 189"/>
                <a:gd name="T7" fmla="*/ 39 h 72"/>
                <a:gd name="T8" fmla="*/ 117 w 189"/>
                <a:gd name="T9" fmla="*/ 43 h 72"/>
                <a:gd name="T10" fmla="*/ 99 w 189"/>
                <a:gd name="T11" fmla="*/ 48 h 72"/>
                <a:gd name="T12" fmla="*/ 80 w 189"/>
                <a:gd name="T13" fmla="*/ 53 h 72"/>
                <a:gd name="T14" fmla="*/ 61 w 189"/>
                <a:gd name="T15" fmla="*/ 58 h 72"/>
                <a:gd name="T16" fmla="*/ 43 w 189"/>
                <a:gd name="T17" fmla="*/ 64 h 72"/>
                <a:gd name="T18" fmla="*/ 24 w 189"/>
                <a:gd name="T19" fmla="*/ 71 h 72"/>
                <a:gd name="T20" fmla="*/ 13 w 189"/>
                <a:gd name="T21" fmla="*/ 71 h 72"/>
                <a:gd name="T22" fmla="*/ 4 w 189"/>
                <a:gd name="T23" fmla="*/ 62 h 72"/>
                <a:gd name="T24" fmla="*/ 12 w 189"/>
                <a:gd name="T25" fmla="*/ 41 h 72"/>
                <a:gd name="T26" fmla="*/ 31 w 189"/>
                <a:gd name="T27" fmla="*/ 34 h 72"/>
                <a:gd name="T28" fmla="*/ 50 w 189"/>
                <a:gd name="T29" fmla="*/ 28 h 72"/>
                <a:gd name="T30" fmla="*/ 69 w 189"/>
                <a:gd name="T31" fmla="*/ 23 h 72"/>
                <a:gd name="T32" fmla="*/ 89 w 189"/>
                <a:gd name="T33" fmla="*/ 17 h 72"/>
                <a:gd name="T34" fmla="*/ 128 w 189"/>
                <a:gd name="T35" fmla="*/ 9 h 72"/>
                <a:gd name="T36" fmla="*/ 148 w 189"/>
                <a:gd name="T37" fmla="*/ 4 h 72"/>
                <a:gd name="T38" fmla="*/ 168 w 189"/>
                <a:gd name="T39" fmla="*/ 1 h 72"/>
                <a:gd name="T40" fmla="*/ 180 w 189"/>
                <a:gd name="T41" fmla="*/ 3 h 72"/>
                <a:gd name="T42" fmla="*/ 187 w 189"/>
                <a:gd name="T43" fmla="*/ 13 h 72"/>
                <a:gd name="T44" fmla="*/ 176 w 189"/>
                <a:gd name="T45"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72">
                  <a:moveTo>
                    <a:pt x="176" y="32"/>
                  </a:moveTo>
                  <a:cubicBezTo>
                    <a:pt x="175" y="32"/>
                    <a:pt x="175" y="32"/>
                    <a:pt x="175" y="32"/>
                  </a:cubicBezTo>
                  <a:cubicBezTo>
                    <a:pt x="169" y="33"/>
                    <a:pt x="162" y="34"/>
                    <a:pt x="156" y="35"/>
                  </a:cubicBezTo>
                  <a:cubicBezTo>
                    <a:pt x="149" y="37"/>
                    <a:pt x="143" y="38"/>
                    <a:pt x="136" y="39"/>
                  </a:cubicBezTo>
                  <a:cubicBezTo>
                    <a:pt x="130" y="41"/>
                    <a:pt x="124" y="42"/>
                    <a:pt x="117" y="43"/>
                  </a:cubicBezTo>
                  <a:cubicBezTo>
                    <a:pt x="99" y="48"/>
                    <a:pt x="99" y="48"/>
                    <a:pt x="99" y="48"/>
                  </a:cubicBezTo>
                  <a:cubicBezTo>
                    <a:pt x="80" y="53"/>
                    <a:pt x="80" y="53"/>
                    <a:pt x="80" y="53"/>
                  </a:cubicBezTo>
                  <a:cubicBezTo>
                    <a:pt x="61" y="58"/>
                    <a:pt x="61" y="58"/>
                    <a:pt x="61" y="58"/>
                  </a:cubicBezTo>
                  <a:cubicBezTo>
                    <a:pt x="43" y="64"/>
                    <a:pt x="43" y="64"/>
                    <a:pt x="43" y="64"/>
                  </a:cubicBezTo>
                  <a:cubicBezTo>
                    <a:pt x="37" y="66"/>
                    <a:pt x="31" y="68"/>
                    <a:pt x="24" y="71"/>
                  </a:cubicBezTo>
                  <a:cubicBezTo>
                    <a:pt x="20" y="72"/>
                    <a:pt x="17" y="72"/>
                    <a:pt x="13" y="71"/>
                  </a:cubicBezTo>
                  <a:cubicBezTo>
                    <a:pt x="9" y="69"/>
                    <a:pt x="5" y="66"/>
                    <a:pt x="4" y="62"/>
                  </a:cubicBezTo>
                  <a:cubicBezTo>
                    <a:pt x="0" y="54"/>
                    <a:pt x="4" y="44"/>
                    <a:pt x="12" y="41"/>
                  </a:cubicBezTo>
                  <a:cubicBezTo>
                    <a:pt x="31" y="34"/>
                    <a:pt x="31" y="34"/>
                    <a:pt x="31" y="34"/>
                  </a:cubicBezTo>
                  <a:cubicBezTo>
                    <a:pt x="50" y="28"/>
                    <a:pt x="50" y="28"/>
                    <a:pt x="50" y="28"/>
                  </a:cubicBezTo>
                  <a:cubicBezTo>
                    <a:pt x="69" y="23"/>
                    <a:pt x="69" y="23"/>
                    <a:pt x="69" y="23"/>
                  </a:cubicBezTo>
                  <a:cubicBezTo>
                    <a:pt x="76" y="21"/>
                    <a:pt x="82" y="19"/>
                    <a:pt x="89" y="17"/>
                  </a:cubicBezTo>
                  <a:cubicBezTo>
                    <a:pt x="102" y="14"/>
                    <a:pt x="115" y="11"/>
                    <a:pt x="128" y="9"/>
                  </a:cubicBezTo>
                  <a:cubicBezTo>
                    <a:pt x="134" y="7"/>
                    <a:pt x="141" y="6"/>
                    <a:pt x="148" y="4"/>
                  </a:cubicBezTo>
                  <a:cubicBezTo>
                    <a:pt x="154" y="3"/>
                    <a:pt x="161" y="2"/>
                    <a:pt x="168" y="1"/>
                  </a:cubicBezTo>
                  <a:cubicBezTo>
                    <a:pt x="172" y="0"/>
                    <a:pt x="176" y="1"/>
                    <a:pt x="180" y="3"/>
                  </a:cubicBezTo>
                  <a:cubicBezTo>
                    <a:pt x="184" y="5"/>
                    <a:pt x="186" y="9"/>
                    <a:pt x="187" y="13"/>
                  </a:cubicBezTo>
                  <a:cubicBezTo>
                    <a:pt x="189" y="21"/>
                    <a:pt x="184" y="30"/>
                    <a:pt x="176" y="32"/>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74">
              <a:extLst>
                <a:ext uri="{FF2B5EF4-FFF2-40B4-BE49-F238E27FC236}">
                  <a16:creationId xmlns:a16="http://schemas.microsoft.com/office/drawing/2014/main" id="{E6D8D803-55CE-4606-8495-824CB3C9DCB0}"/>
                </a:ext>
              </a:extLst>
            </p:cNvPr>
            <p:cNvSpPr>
              <a:spLocks/>
            </p:cNvSpPr>
            <p:nvPr/>
          </p:nvSpPr>
          <p:spPr bwMode="auto">
            <a:xfrm>
              <a:off x="3203575" y="2781300"/>
              <a:ext cx="276225" cy="69850"/>
            </a:xfrm>
            <a:custGeom>
              <a:avLst/>
              <a:gdLst>
                <a:gd name="T0" fmla="*/ 177 w 191"/>
                <a:gd name="T1" fmla="*/ 32 h 48"/>
                <a:gd name="T2" fmla="*/ 176 w 191"/>
                <a:gd name="T3" fmla="*/ 32 h 48"/>
                <a:gd name="T4" fmla="*/ 156 w 191"/>
                <a:gd name="T5" fmla="*/ 32 h 48"/>
                <a:gd name="T6" fmla="*/ 147 w 191"/>
                <a:gd name="T7" fmla="*/ 33 h 48"/>
                <a:gd name="T8" fmla="*/ 137 w 191"/>
                <a:gd name="T9" fmla="*/ 33 h 48"/>
                <a:gd name="T10" fmla="*/ 117 w 191"/>
                <a:gd name="T11" fmla="*/ 34 h 48"/>
                <a:gd name="T12" fmla="*/ 108 w 191"/>
                <a:gd name="T13" fmla="*/ 35 h 48"/>
                <a:gd name="T14" fmla="*/ 98 w 191"/>
                <a:gd name="T15" fmla="*/ 36 h 48"/>
                <a:gd name="T16" fmla="*/ 22 w 191"/>
                <a:gd name="T17" fmla="*/ 48 h 48"/>
                <a:gd name="T18" fmla="*/ 10 w 191"/>
                <a:gd name="T19" fmla="*/ 46 h 48"/>
                <a:gd name="T20" fmla="*/ 2 w 191"/>
                <a:gd name="T21" fmla="*/ 36 h 48"/>
                <a:gd name="T22" fmla="*/ 13 w 191"/>
                <a:gd name="T23" fmla="*/ 17 h 48"/>
                <a:gd name="T24" fmla="*/ 23 w 191"/>
                <a:gd name="T25" fmla="*/ 15 h 48"/>
                <a:gd name="T26" fmla="*/ 33 w 191"/>
                <a:gd name="T27" fmla="*/ 13 h 48"/>
                <a:gd name="T28" fmla="*/ 53 w 191"/>
                <a:gd name="T29" fmla="*/ 10 h 48"/>
                <a:gd name="T30" fmla="*/ 93 w 191"/>
                <a:gd name="T31" fmla="*/ 4 h 48"/>
                <a:gd name="T32" fmla="*/ 133 w 191"/>
                <a:gd name="T33" fmla="*/ 2 h 48"/>
                <a:gd name="T34" fmla="*/ 143 w 191"/>
                <a:gd name="T35" fmla="*/ 1 h 48"/>
                <a:gd name="T36" fmla="*/ 153 w 191"/>
                <a:gd name="T37" fmla="*/ 1 h 48"/>
                <a:gd name="T38" fmla="*/ 174 w 191"/>
                <a:gd name="T39" fmla="*/ 0 h 48"/>
                <a:gd name="T40" fmla="*/ 185 w 191"/>
                <a:gd name="T41" fmla="*/ 4 h 48"/>
                <a:gd name="T42" fmla="*/ 191 w 191"/>
                <a:gd name="T43" fmla="*/ 15 h 48"/>
                <a:gd name="T44" fmla="*/ 177 w 191"/>
                <a:gd name="T4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48">
                  <a:moveTo>
                    <a:pt x="177" y="32"/>
                  </a:moveTo>
                  <a:cubicBezTo>
                    <a:pt x="176" y="32"/>
                    <a:pt x="176" y="32"/>
                    <a:pt x="176" y="32"/>
                  </a:cubicBezTo>
                  <a:cubicBezTo>
                    <a:pt x="169" y="32"/>
                    <a:pt x="163" y="32"/>
                    <a:pt x="156" y="32"/>
                  </a:cubicBezTo>
                  <a:cubicBezTo>
                    <a:pt x="147" y="33"/>
                    <a:pt x="147" y="33"/>
                    <a:pt x="147" y="33"/>
                  </a:cubicBezTo>
                  <a:cubicBezTo>
                    <a:pt x="137" y="33"/>
                    <a:pt x="137" y="33"/>
                    <a:pt x="137" y="33"/>
                  </a:cubicBezTo>
                  <a:cubicBezTo>
                    <a:pt x="117" y="34"/>
                    <a:pt x="117" y="34"/>
                    <a:pt x="117" y="34"/>
                  </a:cubicBezTo>
                  <a:cubicBezTo>
                    <a:pt x="108" y="35"/>
                    <a:pt x="108" y="35"/>
                    <a:pt x="108" y="35"/>
                  </a:cubicBezTo>
                  <a:cubicBezTo>
                    <a:pt x="98" y="36"/>
                    <a:pt x="98" y="36"/>
                    <a:pt x="98" y="36"/>
                  </a:cubicBezTo>
                  <a:cubicBezTo>
                    <a:pt x="73" y="39"/>
                    <a:pt x="47" y="43"/>
                    <a:pt x="22" y="48"/>
                  </a:cubicBezTo>
                  <a:cubicBezTo>
                    <a:pt x="17" y="48"/>
                    <a:pt x="13" y="48"/>
                    <a:pt x="10" y="46"/>
                  </a:cubicBezTo>
                  <a:cubicBezTo>
                    <a:pt x="6" y="44"/>
                    <a:pt x="3" y="40"/>
                    <a:pt x="2" y="36"/>
                  </a:cubicBezTo>
                  <a:cubicBezTo>
                    <a:pt x="0" y="28"/>
                    <a:pt x="5" y="18"/>
                    <a:pt x="13" y="17"/>
                  </a:cubicBezTo>
                  <a:cubicBezTo>
                    <a:pt x="23" y="15"/>
                    <a:pt x="23" y="15"/>
                    <a:pt x="23" y="15"/>
                  </a:cubicBezTo>
                  <a:cubicBezTo>
                    <a:pt x="27" y="14"/>
                    <a:pt x="30" y="13"/>
                    <a:pt x="33" y="13"/>
                  </a:cubicBezTo>
                  <a:cubicBezTo>
                    <a:pt x="53" y="10"/>
                    <a:pt x="53" y="10"/>
                    <a:pt x="53" y="10"/>
                  </a:cubicBezTo>
                  <a:cubicBezTo>
                    <a:pt x="66" y="7"/>
                    <a:pt x="80" y="6"/>
                    <a:pt x="93" y="4"/>
                  </a:cubicBezTo>
                  <a:cubicBezTo>
                    <a:pt x="106" y="3"/>
                    <a:pt x="119" y="2"/>
                    <a:pt x="133" y="2"/>
                  </a:cubicBezTo>
                  <a:cubicBezTo>
                    <a:pt x="143" y="1"/>
                    <a:pt x="143" y="1"/>
                    <a:pt x="143" y="1"/>
                  </a:cubicBezTo>
                  <a:cubicBezTo>
                    <a:pt x="146" y="1"/>
                    <a:pt x="150" y="1"/>
                    <a:pt x="153" y="1"/>
                  </a:cubicBezTo>
                  <a:cubicBezTo>
                    <a:pt x="160" y="0"/>
                    <a:pt x="167" y="0"/>
                    <a:pt x="174" y="0"/>
                  </a:cubicBezTo>
                  <a:cubicBezTo>
                    <a:pt x="178" y="0"/>
                    <a:pt x="182" y="1"/>
                    <a:pt x="185" y="4"/>
                  </a:cubicBezTo>
                  <a:cubicBezTo>
                    <a:pt x="188" y="7"/>
                    <a:pt x="190" y="11"/>
                    <a:pt x="191" y="15"/>
                  </a:cubicBezTo>
                  <a:cubicBezTo>
                    <a:pt x="191" y="23"/>
                    <a:pt x="185" y="31"/>
                    <a:pt x="177" y="32"/>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5">
              <a:extLst>
                <a:ext uri="{FF2B5EF4-FFF2-40B4-BE49-F238E27FC236}">
                  <a16:creationId xmlns:a16="http://schemas.microsoft.com/office/drawing/2014/main" id="{D5A5B27E-FC88-429E-8523-7C08FB5C604C}"/>
                </a:ext>
              </a:extLst>
            </p:cNvPr>
            <p:cNvSpPr>
              <a:spLocks/>
            </p:cNvSpPr>
            <p:nvPr/>
          </p:nvSpPr>
          <p:spPr bwMode="auto">
            <a:xfrm>
              <a:off x="3397250" y="2781300"/>
              <a:ext cx="276225" cy="58738"/>
            </a:xfrm>
            <a:custGeom>
              <a:avLst/>
              <a:gdLst>
                <a:gd name="T0" fmla="*/ 174 w 191"/>
                <a:gd name="T1" fmla="*/ 40 h 41"/>
                <a:gd name="T2" fmla="*/ 173 w 191"/>
                <a:gd name="T3" fmla="*/ 40 h 41"/>
                <a:gd name="T4" fmla="*/ 154 w 191"/>
                <a:gd name="T5" fmla="*/ 38 h 41"/>
                <a:gd name="T6" fmla="*/ 134 w 191"/>
                <a:gd name="T7" fmla="*/ 36 h 41"/>
                <a:gd name="T8" fmla="*/ 96 w 191"/>
                <a:gd name="T9" fmla="*/ 33 h 41"/>
                <a:gd name="T10" fmla="*/ 18 w 191"/>
                <a:gd name="T11" fmla="*/ 33 h 41"/>
                <a:gd name="T12" fmla="*/ 7 w 191"/>
                <a:gd name="T13" fmla="*/ 29 h 41"/>
                <a:gd name="T14" fmla="*/ 1 w 191"/>
                <a:gd name="T15" fmla="*/ 19 h 41"/>
                <a:gd name="T16" fmla="*/ 15 w 191"/>
                <a:gd name="T17" fmla="*/ 1 h 41"/>
                <a:gd name="T18" fmla="*/ 35 w 191"/>
                <a:gd name="T19" fmla="*/ 0 h 41"/>
                <a:gd name="T20" fmla="*/ 55 w 191"/>
                <a:gd name="T21" fmla="*/ 0 h 41"/>
                <a:gd name="T22" fmla="*/ 75 w 191"/>
                <a:gd name="T23" fmla="*/ 0 h 41"/>
                <a:gd name="T24" fmla="*/ 85 w 191"/>
                <a:gd name="T25" fmla="*/ 0 h 41"/>
                <a:gd name="T26" fmla="*/ 95 w 191"/>
                <a:gd name="T27" fmla="*/ 1 h 41"/>
                <a:gd name="T28" fmla="*/ 135 w 191"/>
                <a:gd name="T29" fmla="*/ 4 h 41"/>
                <a:gd name="T30" fmla="*/ 155 w 191"/>
                <a:gd name="T31" fmla="*/ 6 h 41"/>
                <a:gd name="T32" fmla="*/ 175 w 191"/>
                <a:gd name="T33" fmla="*/ 8 h 41"/>
                <a:gd name="T34" fmla="*/ 186 w 191"/>
                <a:gd name="T35" fmla="*/ 14 h 41"/>
                <a:gd name="T36" fmla="*/ 190 w 191"/>
                <a:gd name="T37" fmla="*/ 25 h 41"/>
                <a:gd name="T38" fmla="*/ 174 w 191"/>
                <a:gd name="T39"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41">
                  <a:moveTo>
                    <a:pt x="174" y="40"/>
                  </a:moveTo>
                  <a:cubicBezTo>
                    <a:pt x="173" y="40"/>
                    <a:pt x="173" y="40"/>
                    <a:pt x="173" y="40"/>
                  </a:cubicBezTo>
                  <a:cubicBezTo>
                    <a:pt x="167" y="39"/>
                    <a:pt x="160" y="38"/>
                    <a:pt x="154" y="38"/>
                  </a:cubicBezTo>
                  <a:cubicBezTo>
                    <a:pt x="147" y="37"/>
                    <a:pt x="141" y="37"/>
                    <a:pt x="134" y="36"/>
                  </a:cubicBezTo>
                  <a:cubicBezTo>
                    <a:pt x="121" y="34"/>
                    <a:pt x="109" y="33"/>
                    <a:pt x="96" y="33"/>
                  </a:cubicBezTo>
                  <a:cubicBezTo>
                    <a:pt x="70" y="32"/>
                    <a:pt x="44" y="32"/>
                    <a:pt x="18" y="33"/>
                  </a:cubicBezTo>
                  <a:cubicBezTo>
                    <a:pt x="14" y="33"/>
                    <a:pt x="10" y="32"/>
                    <a:pt x="7" y="29"/>
                  </a:cubicBezTo>
                  <a:cubicBezTo>
                    <a:pt x="3" y="27"/>
                    <a:pt x="1" y="23"/>
                    <a:pt x="1" y="19"/>
                  </a:cubicBezTo>
                  <a:cubicBezTo>
                    <a:pt x="0" y="11"/>
                    <a:pt x="6" y="1"/>
                    <a:pt x="15" y="1"/>
                  </a:cubicBezTo>
                  <a:cubicBezTo>
                    <a:pt x="35" y="0"/>
                    <a:pt x="35" y="0"/>
                    <a:pt x="35" y="0"/>
                  </a:cubicBezTo>
                  <a:cubicBezTo>
                    <a:pt x="42" y="0"/>
                    <a:pt x="48" y="0"/>
                    <a:pt x="55" y="0"/>
                  </a:cubicBezTo>
                  <a:cubicBezTo>
                    <a:pt x="75" y="0"/>
                    <a:pt x="75" y="0"/>
                    <a:pt x="75" y="0"/>
                  </a:cubicBezTo>
                  <a:cubicBezTo>
                    <a:pt x="85" y="0"/>
                    <a:pt x="85" y="0"/>
                    <a:pt x="85" y="0"/>
                  </a:cubicBezTo>
                  <a:cubicBezTo>
                    <a:pt x="89" y="0"/>
                    <a:pt x="92" y="1"/>
                    <a:pt x="95" y="1"/>
                  </a:cubicBezTo>
                  <a:cubicBezTo>
                    <a:pt x="108" y="2"/>
                    <a:pt x="122" y="2"/>
                    <a:pt x="135" y="4"/>
                  </a:cubicBezTo>
                  <a:cubicBezTo>
                    <a:pt x="142" y="5"/>
                    <a:pt x="149" y="5"/>
                    <a:pt x="155" y="6"/>
                  </a:cubicBezTo>
                  <a:cubicBezTo>
                    <a:pt x="162" y="6"/>
                    <a:pt x="169" y="7"/>
                    <a:pt x="175" y="8"/>
                  </a:cubicBezTo>
                  <a:cubicBezTo>
                    <a:pt x="180" y="9"/>
                    <a:pt x="183" y="10"/>
                    <a:pt x="186" y="14"/>
                  </a:cubicBezTo>
                  <a:cubicBezTo>
                    <a:pt x="189" y="17"/>
                    <a:pt x="191" y="21"/>
                    <a:pt x="190" y="25"/>
                  </a:cubicBezTo>
                  <a:cubicBezTo>
                    <a:pt x="190" y="33"/>
                    <a:pt x="182" y="41"/>
                    <a:pt x="174" y="40"/>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6">
              <a:extLst>
                <a:ext uri="{FF2B5EF4-FFF2-40B4-BE49-F238E27FC236}">
                  <a16:creationId xmlns:a16="http://schemas.microsoft.com/office/drawing/2014/main" id="{FB464382-0B2E-48A0-8FCA-52676D922ACD}"/>
                </a:ext>
              </a:extLst>
            </p:cNvPr>
            <p:cNvSpPr>
              <a:spLocks/>
            </p:cNvSpPr>
            <p:nvPr/>
          </p:nvSpPr>
          <p:spPr bwMode="auto">
            <a:xfrm>
              <a:off x="3590925" y="2787650"/>
              <a:ext cx="273050" cy="90488"/>
            </a:xfrm>
            <a:custGeom>
              <a:avLst/>
              <a:gdLst>
                <a:gd name="T0" fmla="*/ 170 w 188"/>
                <a:gd name="T1" fmla="*/ 60 h 62"/>
                <a:gd name="T2" fmla="*/ 169 w 188"/>
                <a:gd name="T3" fmla="*/ 60 h 62"/>
                <a:gd name="T4" fmla="*/ 150 w 188"/>
                <a:gd name="T5" fmla="*/ 55 h 62"/>
                <a:gd name="T6" fmla="*/ 130 w 188"/>
                <a:gd name="T7" fmla="*/ 51 h 62"/>
                <a:gd name="T8" fmla="*/ 93 w 188"/>
                <a:gd name="T9" fmla="*/ 43 h 62"/>
                <a:gd name="T10" fmla="*/ 54 w 188"/>
                <a:gd name="T11" fmla="*/ 37 h 62"/>
                <a:gd name="T12" fmla="*/ 35 w 188"/>
                <a:gd name="T13" fmla="*/ 35 h 62"/>
                <a:gd name="T14" fmla="*/ 16 w 188"/>
                <a:gd name="T15" fmla="*/ 32 h 62"/>
                <a:gd name="T16" fmla="*/ 5 w 188"/>
                <a:gd name="T17" fmla="*/ 27 h 62"/>
                <a:gd name="T18" fmla="*/ 0 w 188"/>
                <a:gd name="T19" fmla="*/ 16 h 62"/>
                <a:gd name="T20" fmla="*/ 17 w 188"/>
                <a:gd name="T21" fmla="*/ 1 h 62"/>
                <a:gd name="T22" fmla="*/ 27 w 188"/>
                <a:gd name="T23" fmla="*/ 1 h 62"/>
                <a:gd name="T24" fmla="*/ 37 w 188"/>
                <a:gd name="T25" fmla="*/ 3 h 62"/>
                <a:gd name="T26" fmla="*/ 57 w 188"/>
                <a:gd name="T27" fmla="*/ 5 h 62"/>
                <a:gd name="T28" fmla="*/ 96 w 188"/>
                <a:gd name="T29" fmla="*/ 11 h 62"/>
                <a:gd name="T30" fmla="*/ 135 w 188"/>
                <a:gd name="T31" fmla="*/ 19 h 62"/>
                <a:gd name="T32" fmla="*/ 155 w 188"/>
                <a:gd name="T33" fmla="*/ 24 h 62"/>
                <a:gd name="T34" fmla="*/ 175 w 188"/>
                <a:gd name="T35" fmla="*/ 29 h 62"/>
                <a:gd name="T36" fmla="*/ 185 w 188"/>
                <a:gd name="T37" fmla="*/ 36 h 62"/>
                <a:gd name="T38" fmla="*/ 187 w 188"/>
                <a:gd name="T39" fmla="*/ 48 h 62"/>
                <a:gd name="T40" fmla="*/ 170 w 188"/>
                <a:gd name="T4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62">
                  <a:moveTo>
                    <a:pt x="170" y="60"/>
                  </a:moveTo>
                  <a:cubicBezTo>
                    <a:pt x="169" y="60"/>
                    <a:pt x="169" y="60"/>
                    <a:pt x="169" y="60"/>
                  </a:cubicBezTo>
                  <a:cubicBezTo>
                    <a:pt x="163" y="59"/>
                    <a:pt x="156" y="57"/>
                    <a:pt x="150" y="55"/>
                  </a:cubicBezTo>
                  <a:cubicBezTo>
                    <a:pt x="143" y="54"/>
                    <a:pt x="137" y="53"/>
                    <a:pt x="130" y="51"/>
                  </a:cubicBezTo>
                  <a:cubicBezTo>
                    <a:pt x="118" y="48"/>
                    <a:pt x="105" y="46"/>
                    <a:pt x="93" y="43"/>
                  </a:cubicBezTo>
                  <a:cubicBezTo>
                    <a:pt x="80" y="41"/>
                    <a:pt x="67" y="39"/>
                    <a:pt x="54" y="37"/>
                  </a:cubicBezTo>
                  <a:cubicBezTo>
                    <a:pt x="35" y="35"/>
                    <a:pt x="35" y="35"/>
                    <a:pt x="35" y="35"/>
                  </a:cubicBezTo>
                  <a:cubicBezTo>
                    <a:pt x="28" y="34"/>
                    <a:pt x="22" y="33"/>
                    <a:pt x="16" y="32"/>
                  </a:cubicBezTo>
                  <a:cubicBezTo>
                    <a:pt x="11" y="32"/>
                    <a:pt x="8" y="31"/>
                    <a:pt x="5" y="27"/>
                  </a:cubicBezTo>
                  <a:cubicBezTo>
                    <a:pt x="2" y="24"/>
                    <a:pt x="0" y="20"/>
                    <a:pt x="0" y="16"/>
                  </a:cubicBezTo>
                  <a:cubicBezTo>
                    <a:pt x="1" y="8"/>
                    <a:pt x="8" y="0"/>
                    <a:pt x="17" y="1"/>
                  </a:cubicBezTo>
                  <a:cubicBezTo>
                    <a:pt x="27" y="1"/>
                    <a:pt x="27" y="1"/>
                    <a:pt x="27" y="1"/>
                  </a:cubicBezTo>
                  <a:cubicBezTo>
                    <a:pt x="37" y="3"/>
                    <a:pt x="37" y="3"/>
                    <a:pt x="37" y="3"/>
                  </a:cubicBezTo>
                  <a:cubicBezTo>
                    <a:pt x="57" y="5"/>
                    <a:pt x="57" y="5"/>
                    <a:pt x="57" y="5"/>
                  </a:cubicBezTo>
                  <a:cubicBezTo>
                    <a:pt x="70" y="7"/>
                    <a:pt x="83" y="9"/>
                    <a:pt x="96" y="11"/>
                  </a:cubicBezTo>
                  <a:cubicBezTo>
                    <a:pt x="109" y="14"/>
                    <a:pt x="122" y="16"/>
                    <a:pt x="135" y="19"/>
                  </a:cubicBezTo>
                  <a:cubicBezTo>
                    <a:pt x="142" y="21"/>
                    <a:pt x="149" y="22"/>
                    <a:pt x="155" y="24"/>
                  </a:cubicBezTo>
                  <a:cubicBezTo>
                    <a:pt x="162" y="25"/>
                    <a:pt x="168" y="27"/>
                    <a:pt x="175" y="29"/>
                  </a:cubicBezTo>
                  <a:cubicBezTo>
                    <a:pt x="179" y="30"/>
                    <a:pt x="182" y="32"/>
                    <a:pt x="185" y="36"/>
                  </a:cubicBezTo>
                  <a:cubicBezTo>
                    <a:pt x="187" y="39"/>
                    <a:pt x="188" y="43"/>
                    <a:pt x="187" y="48"/>
                  </a:cubicBezTo>
                  <a:cubicBezTo>
                    <a:pt x="186" y="55"/>
                    <a:pt x="178" y="62"/>
                    <a:pt x="170" y="60"/>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7">
              <a:extLst>
                <a:ext uri="{FF2B5EF4-FFF2-40B4-BE49-F238E27FC236}">
                  <a16:creationId xmlns:a16="http://schemas.microsoft.com/office/drawing/2014/main" id="{E0656A35-3C7E-4C46-BA00-390752E89DC8}"/>
                </a:ext>
              </a:extLst>
            </p:cNvPr>
            <p:cNvSpPr>
              <a:spLocks/>
            </p:cNvSpPr>
            <p:nvPr/>
          </p:nvSpPr>
          <p:spPr bwMode="auto">
            <a:xfrm>
              <a:off x="3783013" y="2819400"/>
              <a:ext cx="266700" cy="115888"/>
            </a:xfrm>
            <a:custGeom>
              <a:avLst/>
              <a:gdLst>
                <a:gd name="T0" fmla="*/ 164 w 184"/>
                <a:gd name="T1" fmla="*/ 78 h 80"/>
                <a:gd name="T2" fmla="*/ 164 w 184"/>
                <a:gd name="T3" fmla="*/ 78 h 80"/>
                <a:gd name="T4" fmla="*/ 145 w 184"/>
                <a:gd name="T5" fmla="*/ 71 h 80"/>
                <a:gd name="T6" fmla="*/ 126 w 184"/>
                <a:gd name="T7" fmla="*/ 65 h 80"/>
                <a:gd name="T8" fmla="*/ 89 w 184"/>
                <a:gd name="T9" fmla="*/ 53 h 80"/>
                <a:gd name="T10" fmla="*/ 14 w 184"/>
                <a:gd name="T11" fmla="*/ 34 h 80"/>
                <a:gd name="T12" fmla="*/ 3 w 184"/>
                <a:gd name="T13" fmla="*/ 27 h 80"/>
                <a:gd name="T14" fmla="*/ 0 w 184"/>
                <a:gd name="T15" fmla="*/ 15 h 80"/>
                <a:gd name="T16" fmla="*/ 19 w 184"/>
                <a:gd name="T17" fmla="*/ 2 h 80"/>
                <a:gd name="T18" fmla="*/ 96 w 184"/>
                <a:gd name="T19" fmla="*/ 22 h 80"/>
                <a:gd name="T20" fmla="*/ 134 w 184"/>
                <a:gd name="T21" fmla="*/ 34 h 80"/>
                <a:gd name="T22" fmla="*/ 153 w 184"/>
                <a:gd name="T23" fmla="*/ 40 h 80"/>
                <a:gd name="T24" fmla="*/ 172 w 184"/>
                <a:gd name="T25" fmla="*/ 47 h 80"/>
                <a:gd name="T26" fmla="*/ 182 w 184"/>
                <a:gd name="T27" fmla="*/ 55 h 80"/>
                <a:gd name="T28" fmla="*/ 183 w 184"/>
                <a:gd name="T29" fmla="*/ 67 h 80"/>
                <a:gd name="T30" fmla="*/ 164 w 184"/>
                <a:gd name="T31"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80">
                  <a:moveTo>
                    <a:pt x="164" y="78"/>
                  </a:moveTo>
                  <a:cubicBezTo>
                    <a:pt x="164" y="78"/>
                    <a:pt x="164" y="78"/>
                    <a:pt x="164" y="78"/>
                  </a:cubicBezTo>
                  <a:cubicBezTo>
                    <a:pt x="157" y="76"/>
                    <a:pt x="151" y="73"/>
                    <a:pt x="145" y="71"/>
                  </a:cubicBezTo>
                  <a:cubicBezTo>
                    <a:pt x="139" y="69"/>
                    <a:pt x="132" y="67"/>
                    <a:pt x="126" y="65"/>
                  </a:cubicBezTo>
                  <a:cubicBezTo>
                    <a:pt x="114" y="61"/>
                    <a:pt x="101" y="57"/>
                    <a:pt x="89" y="53"/>
                  </a:cubicBezTo>
                  <a:cubicBezTo>
                    <a:pt x="64" y="46"/>
                    <a:pt x="39" y="40"/>
                    <a:pt x="14" y="34"/>
                  </a:cubicBezTo>
                  <a:cubicBezTo>
                    <a:pt x="9" y="33"/>
                    <a:pt x="6" y="31"/>
                    <a:pt x="3" y="27"/>
                  </a:cubicBezTo>
                  <a:cubicBezTo>
                    <a:pt x="1" y="24"/>
                    <a:pt x="0" y="20"/>
                    <a:pt x="0" y="15"/>
                  </a:cubicBezTo>
                  <a:cubicBezTo>
                    <a:pt x="2" y="7"/>
                    <a:pt x="10" y="0"/>
                    <a:pt x="19" y="2"/>
                  </a:cubicBezTo>
                  <a:cubicBezTo>
                    <a:pt x="45" y="8"/>
                    <a:pt x="71" y="15"/>
                    <a:pt x="96" y="22"/>
                  </a:cubicBezTo>
                  <a:cubicBezTo>
                    <a:pt x="109" y="26"/>
                    <a:pt x="121" y="30"/>
                    <a:pt x="134" y="34"/>
                  </a:cubicBezTo>
                  <a:cubicBezTo>
                    <a:pt x="140" y="36"/>
                    <a:pt x="147" y="38"/>
                    <a:pt x="153" y="40"/>
                  </a:cubicBezTo>
                  <a:cubicBezTo>
                    <a:pt x="160" y="43"/>
                    <a:pt x="166" y="45"/>
                    <a:pt x="172" y="47"/>
                  </a:cubicBezTo>
                  <a:cubicBezTo>
                    <a:pt x="176" y="48"/>
                    <a:pt x="180" y="51"/>
                    <a:pt x="182" y="55"/>
                  </a:cubicBezTo>
                  <a:cubicBezTo>
                    <a:pt x="184" y="58"/>
                    <a:pt x="184" y="63"/>
                    <a:pt x="183" y="67"/>
                  </a:cubicBezTo>
                  <a:cubicBezTo>
                    <a:pt x="181" y="74"/>
                    <a:pt x="172" y="80"/>
                    <a:pt x="164" y="7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78">
              <a:extLst>
                <a:ext uri="{FF2B5EF4-FFF2-40B4-BE49-F238E27FC236}">
                  <a16:creationId xmlns:a16="http://schemas.microsoft.com/office/drawing/2014/main" id="{63EE4A47-212E-40FC-B4CF-63DFDAA38F45}"/>
                </a:ext>
              </a:extLst>
            </p:cNvPr>
            <p:cNvSpPr>
              <a:spLocks/>
            </p:cNvSpPr>
            <p:nvPr/>
          </p:nvSpPr>
          <p:spPr bwMode="auto">
            <a:xfrm>
              <a:off x="4006850" y="2887663"/>
              <a:ext cx="428625" cy="217488"/>
            </a:xfrm>
            <a:custGeom>
              <a:avLst/>
              <a:gdLst>
                <a:gd name="T0" fmla="*/ 13 w 295"/>
                <a:gd name="T1" fmla="*/ 33 h 150"/>
                <a:gd name="T2" fmla="*/ 14 w 295"/>
                <a:gd name="T3" fmla="*/ 34 h 150"/>
                <a:gd name="T4" fmla="*/ 56 w 295"/>
                <a:gd name="T5" fmla="*/ 49 h 150"/>
                <a:gd name="T6" fmla="*/ 107 w 295"/>
                <a:gd name="T7" fmla="*/ 68 h 150"/>
                <a:gd name="T8" fmla="*/ 195 w 295"/>
                <a:gd name="T9" fmla="*/ 107 h 150"/>
                <a:gd name="T10" fmla="*/ 202 w 295"/>
                <a:gd name="T11" fmla="*/ 110 h 150"/>
                <a:gd name="T12" fmla="*/ 181 w 295"/>
                <a:gd name="T13" fmla="*/ 108 h 150"/>
                <a:gd name="T14" fmla="*/ 166 w 295"/>
                <a:gd name="T15" fmla="*/ 107 h 150"/>
                <a:gd name="T16" fmla="*/ 162 w 295"/>
                <a:gd name="T17" fmla="*/ 107 h 150"/>
                <a:gd name="T18" fmla="*/ 158 w 295"/>
                <a:gd name="T19" fmla="*/ 106 h 150"/>
                <a:gd name="T20" fmla="*/ 156 w 295"/>
                <a:gd name="T21" fmla="*/ 106 h 150"/>
                <a:gd name="T22" fmla="*/ 147 w 295"/>
                <a:gd name="T23" fmla="*/ 107 h 150"/>
                <a:gd name="T24" fmla="*/ 137 w 295"/>
                <a:gd name="T25" fmla="*/ 120 h 150"/>
                <a:gd name="T26" fmla="*/ 190 w 295"/>
                <a:gd name="T27" fmla="*/ 141 h 150"/>
                <a:gd name="T28" fmla="*/ 238 w 295"/>
                <a:gd name="T29" fmla="*/ 145 h 150"/>
                <a:gd name="T30" fmla="*/ 259 w 295"/>
                <a:gd name="T31" fmla="*/ 147 h 150"/>
                <a:gd name="T32" fmla="*/ 293 w 295"/>
                <a:gd name="T33" fmla="*/ 137 h 150"/>
                <a:gd name="T34" fmla="*/ 292 w 295"/>
                <a:gd name="T35" fmla="*/ 122 h 150"/>
                <a:gd name="T36" fmla="*/ 285 w 295"/>
                <a:gd name="T37" fmla="*/ 112 h 150"/>
                <a:gd name="T38" fmla="*/ 278 w 295"/>
                <a:gd name="T39" fmla="*/ 103 h 150"/>
                <a:gd name="T40" fmla="*/ 263 w 295"/>
                <a:gd name="T41" fmla="*/ 85 h 150"/>
                <a:gd name="T42" fmla="*/ 238 w 295"/>
                <a:gd name="T43" fmla="*/ 56 h 150"/>
                <a:gd name="T44" fmla="*/ 207 w 295"/>
                <a:gd name="T45" fmla="*/ 25 h 150"/>
                <a:gd name="T46" fmla="*/ 196 w 295"/>
                <a:gd name="T47" fmla="*/ 22 h 150"/>
                <a:gd name="T48" fmla="*/ 185 w 295"/>
                <a:gd name="T49" fmla="*/ 28 h 150"/>
                <a:gd name="T50" fmla="*/ 182 w 295"/>
                <a:gd name="T51" fmla="*/ 40 h 150"/>
                <a:gd name="T52" fmla="*/ 187 w 295"/>
                <a:gd name="T53" fmla="*/ 50 h 150"/>
                <a:gd name="T54" fmla="*/ 211 w 295"/>
                <a:gd name="T55" fmla="*/ 74 h 150"/>
                <a:gd name="T56" fmla="*/ 219 w 295"/>
                <a:gd name="T57" fmla="*/ 83 h 150"/>
                <a:gd name="T58" fmla="*/ 179 w 295"/>
                <a:gd name="T59" fmla="*/ 65 h 150"/>
                <a:gd name="T60" fmla="*/ 86 w 295"/>
                <a:gd name="T61" fmla="*/ 26 h 150"/>
                <a:gd name="T62" fmla="*/ 24 w 295"/>
                <a:gd name="T63" fmla="*/ 3 h 150"/>
                <a:gd name="T64" fmla="*/ 3 w 295"/>
                <a:gd name="T65" fmla="*/ 12 h 150"/>
                <a:gd name="T66" fmla="*/ 13 w 295"/>
                <a:gd name="T67" fmla="*/ 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50">
                  <a:moveTo>
                    <a:pt x="13" y="33"/>
                  </a:moveTo>
                  <a:cubicBezTo>
                    <a:pt x="13" y="33"/>
                    <a:pt x="14" y="33"/>
                    <a:pt x="14" y="34"/>
                  </a:cubicBezTo>
                  <a:cubicBezTo>
                    <a:pt x="28" y="39"/>
                    <a:pt x="42" y="44"/>
                    <a:pt x="56" y="49"/>
                  </a:cubicBezTo>
                  <a:cubicBezTo>
                    <a:pt x="73" y="55"/>
                    <a:pt x="90" y="62"/>
                    <a:pt x="107" y="68"/>
                  </a:cubicBezTo>
                  <a:cubicBezTo>
                    <a:pt x="136" y="80"/>
                    <a:pt x="165" y="94"/>
                    <a:pt x="195" y="107"/>
                  </a:cubicBezTo>
                  <a:cubicBezTo>
                    <a:pt x="202" y="110"/>
                    <a:pt x="202" y="110"/>
                    <a:pt x="202" y="110"/>
                  </a:cubicBezTo>
                  <a:cubicBezTo>
                    <a:pt x="195" y="109"/>
                    <a:pt x="188" y="109"/>
                    <a:pt x="181" y="108"/>
                  </a:cubicBezTo>
                  <a:cubicBezTo>
                    <a:pt x="176" y="108"/>
                    <a:pt x="171" y="108"/>
                    <a:pt x="166" y="107"/>
                  </a:cubicBezTo>
                  <a:cubicBezTo>
                    <a:pt x="165" y="107"/>
                    <a:pt x="163" y="107"/>
                    <a:pt x="162" y="107"/>
                  </a:cubicBezTo>
                  <a:cubicBezTo>
                    <a:pt x="158" y="106"/>
                    <a:pt x="158" y="106"/>
                    <a:pt x="158" y="106"/>
                  </a:cubicBezTo>
                  <a:cubicBezTo>
                    <a:pt x="157" y="106"/>
                    <a:pt x="156" y="106"/>
                    <a:pt x="156" y="106"/>
                  </a:cubicBezTo>
                  <a:cubicBezTo>
                    <a:pt x="152" y="106"/>
                    <a:pt x="151" y="106"/>
                    <a:pt x="147" y="107"/>
                  </a:cubicBezTo>
                  <a:cubicBezTo>
                    <a:pt x="142" y="109"/>
                    <a:pt x="138" y="115"/>
                    <a:pt x="137" y="120"/>
                  </a:cubicBezTo>
                  <a:cubicBezTo>
                    <a:pt x="134" y="144"/>
                    <a:pt x="175" y="140"/>
                    <a:pt x="190" y="141"/>
                  </a:cubicBezTo>
                  <a:cubicBezTo>
                    <a:pt x="206" y="142"/>
                    <a:pt x="222" y="143"/>
                    <a:pt x="238" y="145"/>
                  </a:cubicBezTo>
                  <a:cubicBezTo>
                    <a:pt x="245" y="145"/>
                    <a:pt x="252" y="147"/>
                    <a:pt x="259" y="147"/>
                  </a:cubicBezTo>
                  <a:cubicBezTo>
                    <a:pt x="271" y="149"/>
                    <a:pt x="288" y="150"/>
                    <a:pt x="293" y="137"/>
                  </a:cubicBezTo>
                  <a:cubicBezTo>
                    <a:pt x="295" y="132"/>
                    <a:pt x="294" y="126"/>
                    <a:pt x="292" y="122"/>
                  </a:cubicBezTo>
                  <a:cubicBezTo>
                    <a:pt x="290" y="118"/>
                    <a:pt x="288" y="115"/>
                    <a:pt x="285" y="112"/>
                  </a:cubicBezTo>
                  <a:cubicBezTo>
                    <a:pt x="283" y="109"/>
                    <a:pt x="280" y="106"/>
                    <a:pt x="278" y="103"/>
                  </a:cubicBezTo>
                  <a:cubicBezTo>
                    <a:pt x="263" y="85"/>
                    <a:pt x="263" y="85"/>
                    <a:pt x="263" y="85"/>
                  </a:cubicBezTo>
                  <a:cubicBezTo>
                    <a:pt x="255" y="75"/>
                    <a:pt x="247" y="66"/>
                    <a:pt x="238" y="56"/>
                  </a:cubicBezTo>
                  <a:cubicBezTo>
                    <a:pt x="228" y="46"/>
                    <a:pt x="218" y="35"/>
                    <a:pt x="207" y="25"/>
                  </a:cubicBezTo>
                  <a:cubicBezTo>
                    <a:pt x="205" y="22"/>
                    <a:pt x="200" y="21"/>
                    <a:pt x="196" y="22"/>
                  </a:cubicBezTo>
                  <a:cubicBezTo>
                    <a:pt x="191" y="22"/>
                    <a:pt x="188" y="24"/>
                    <a:pt x="185" y="28"/>
                  </a:cubicBezTo>
                  <a:cubicBezTo>
                    <a:pt x="182" y="31"/>
                    <a:pt x="181" y="35"/>
                    <a:pt x="182" y="40"/>
                  </a:cubicBezTo>
                  <a:cubicBezTo>
                    <a:pt x="182" y="44"/>
                    <a:pt x="184" y="47"/>
                    <a:pt x="187" y="50"/>
                  </a:cubicBezTo>
                  <a:cubicBezTo>
                    <a:pt x="195" y="58"/>
                    <a:pt x="203" y="66"/>
                    <a:pt x="211" y="74"/>
                  </a:cubicBezTo>
                  <a:cubicBezTo>
                    <a:pt x="219" y="83"/>
                    <a:pt x="219" y="83"/>
                    <a:pt x="219" y="83"/>
                  </a:cubicBezTo>
                  <a:cubicBezTo>
                    <a:pt x="179" y="65"/>
                    <a:pt x="179" y="65"/>
                    <a:pt x="179" y="65"/>
                  </a:cubicBezTo>
                  <a:cubicBezTo>
                    <a:pt x="148" y="51"/>
                    <a:pt x="117" y="38"/>
                    <a:pt x="86" y="26"/>
                  </a:cubicBezTo>
                  <a:cubicBezTo>
                    <a:pt x="65" y="18"/>
                    <a:pt x="45" y="11"/>
                    <a:pt x="24" y="3"/>
                  </a:cubicBezTo>
                  <a:cubicBezTo>
                    <a:pt x="16" y="0"/>
                    <a:pt x="6" y="4"/>
                    <a:pt x="3" y="12"/>
                  </a:cubicBezTo>
                  <a:cubicBezTo>
                    <a:pt x="0" y="22"/>
                    <a:pt x="5" y="29"/>
                    <a:pt x="13" y="33"/>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1" name="Group 1050">
            <a:extLst>
              <a:ext uri="{FF2B5EF4-FFF2-40B4-BE49-F238E27FC236}">
                <a16:creationId xmlns:a16="http://schemas.microsoft.com/office/drawing/2014/main" id="{41F235FE-C990-4777-BDD4-C93FEA742ECE}"/>
              </a:ext>
            </a:extLst>
          </p:cNvPr>
          <p:cNvGrpSpPr/>
          <p:nvPr/>
        </p:nvGrpSpPr>
        <p:grpSpPr>
          <a:xfrm>
            <a:off x="10032114" y="1483361"/>
            <a:ext cx="419140" cy="634022"/>
            <a:chOff x="10047288" y="1554163"/>
            <a:chExt cx="417512" cy="625475"/>
          </a:xfrm>
          <a:effectLst>
            <a:outerShdw blurRad="63500" sx="102000" sy="102000" algn="ctr" rotWithShape="0">
              <a:prstClr val="black">
                <a:alpha val="40000"/>
              </a:prstClr>
            </a:outerShdw>
          </a:effectLst>
        </p:grpSpPr>
        <p:sp>
          <p:nvSpPr>
            <p:cNvPr id="56" name="Freeform 80">
              <a:extLst>
                <a:ext uri="{FF2B5EF4-FFF2-40B4-BE49-F238E27FC236}">
                  <a16:creationId xmlns:a16="http://schemas.microsoft.com/office/drawing/2014/main" id="{67709D8C-E7A5-4976-8DA0-09BC610015FC}"/>
                </a:ext>
              </a:extLst>
            </p:cNvPr>
            <p:cNvSpPr>
              <a:spLocks/>
            </p:cNvSpPr>
            <p:nvPr/>
          </p:nvSpPr>
          <p:spPr bwMode="auto">
            <a:xfrm>
              <a:off x="10047288" y="1554163"/>
              <a:ext cx="231775" cy="217488"/>
            </a:xfrm>
            <a:custGeom>
              <a:avLst/>
              <a:gdLst>
                <a:gd name="T0" fmla="*/ 129 w 159"/>
                <a:gd name="T1" fmla="*/ 139 h 150"/>
                <a:gd name="T2" fmla="*/ 128 w 159"/>
                <a:gd name="T3" fmla="*/ 139 h 150"/>
                <a:gd name="T4" fmla="*/ 124 w 159"/>
                <a:gd name="T5" fmla="*/ 130 h 150"/>
                <a:gd name="T6" fmla="*/ 119 w 159"/>
                <a:gd name="T7" fmla="*/ 121 h 150"/>
                <a:gd name="T8" fmla="*/ 114 w 159"/>
                <a:gd name="T9" fmla="*/ 113 h 150"/>
                <a:gd name="T10" fmla="*/ 111 w 159"/>
                <a:gd name="T11" fmla="*/ 109 h 150"/>
                <a:gd name="T12" fmla="*/ 108 w 159"/>
                <a:gd name="T13" fmla="*/ 105 h 150"/>
                <a:gd name="T14" fmla="*/ 81 w 159"/>
                <a:gd name="T15" fmla="*/ 76 h 150"/>
                <a:gd name="T16" fmla="*/ 65 w 159"/>
                <a:gd name="T17" fmla="*/ 64 h 150"/>
                <a:gd name="T18" fmla="*/ 56 w 159"/>
                <a:gd name="T19" fmla="*/ 58 h 150"/>
                <a:gd name="T20" fmla="*/ 48 w 159"/>
                <a:gd name="T21" fmla="*/ 53 h 150"/>
                <a:gd name="T22" fmla="*/ 30 w 159"/>
                <a:gd name="T23" fmla="*/ 43 h 150"/>
                <a:gd name="T24" fmla="*/ 11 w 159"/>
                <a:gd name="T25" fmla="*/ 33 h 150"/>
                <a:gd name="T26" fmla="*/ 2 w 159"/>
                <a:gd name="T27" fmla="*/ 24 h 150"/>
                <a:gd name="T28" fmla="*/ 2 w 159"/>
                <a:gd name="T29" fmla="*/ 12 h 150"/>
                <a:gd name="T30" fmla="*/ 24 w 159"/>
                <a:gd name="T31" fmla="*/ 4 h 150"/>
                <a:gd name="T32" fmla="*/ 33 w 159"/>
                <a:gd name="T33" fmla="*/ 9 h 150"/>
                <a:gd name="T34" fmla="*/ 43 w 159"/>
                <a:gd name="T35" fmla="*/ 14 h 150"/>
                <a:gd name="T36" fmla="*/ 53 w 159"/>
                <a:gd name="T37" fmla="*/ 19 h 150"/>
                <a:gd name="T38" fmla="*/ 58 w 159"/>
                <a:gd name="T39" fmla="*/ 21 h 150"/>
                <a:gd name="T40" fmla="*/ 62 w 159"/>
                <a:gd name="T41" fmla="*/ 24 h 150"/>
                <a:gd name="T42" fmla="*/ 81 w 159"/>
                <a:gd name="T43" fmla="*/ 37 h 150"/>
                <a:gd name="T44" fmla="*/ 91 w 159"/>
                <a:gd name="T45" fmla="*/ 43 h 150"/>
                <a:gd name="T46" fmla="*/ 100 w 159"/>
                <a:gd name="T47" fmla="*/ 50 h 150"/>
                <a:gd name="T48" fmla="*/ 104 w 159"/>
                <a:gd name="T49" fmla="*/ 54 h 150"/>
                <a:gd name="T50" fmla="*/ 108 w 159"/>
                <a:gd name="T51" fmla="*/ 58 h 150"/>
                <a:gd name="T52" fmla="*/ 116 w 159"/>
                <a:gd name="T53" fmla="*/ 66 h 150"/>
                <a:gd name="T54" fmla="*/ 131 w 159"/>
                <a:gd name="T55" fmla="*/ 83 h 150"/>
                <a:gd name="T56" fmla="*/ 145 w 159"/>
                <a:gd name="T57" fmla="*/ 102 h 150"/>
                <a:gd name="T58" fmla="*/ 151 w 159"/>
                <a:gd name="T59" fmla="*/ 113 h 150"/>
                <a:gd name="T60" fmla="*/ 156 w 159"/>
                <a:gd name="T61" fmla="*/ 123 h 150"/>
                <a:gd name="T62" fmla="*/ 158 w 159"/>
                <a:gd name="T63" fmla="*/ 137 h 150"/>
                <a:gd name="T64" fmla="*/ 150 w 159"/>
                <a:gd name="T65" fmla="*/ 146 h 150"/>
                <a:gd name="T66" fmla="*/ 129 w 159"/>
                <a:gd name="T67" fmla="*/ 13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150">
                  <a:moveTo>
                    <a:pt x="129" y="139"/>
                  </a:moveTo>
                  <a:cubicBezTo>
                    <a:pt x="128" y="139"/>
                    <a:pt x="128" y="139"/>
                    <a:pt x="128" y="139"/>
                  </a:cubicBezTo>
                  <a:cubicBezTo>
                    <a:pt x="124" y="130"/>
                    <a:pt x="124" y="130"/>
                    <a:pt x="124" y="130"/>
                  </a:cubicBezTo>
                  <a:cubicBezTo>
                    <a:pt x="119" y="121"/>
                    <a:pt x="119" y="121"/>
                    <a:pt x="119" y="121"/>
                  </a:cubicBezTo>
                  <a:cubicBezTo>
                    <a:pt x="118" y="118"/>
                    <a:pt x="115" y="115"/>
                    <a:pt x="114" y="113"/>
                  </a:cubicBezTo>
                  <a:cubicBezTo>
                    <a:pt x="111" y="109"/>
                    <a:pt x="111" y="109"/>
                    <a:pt x="111" y="109"/>
                  </a:cubicBezTo>
                  <a:cubicBezTo>
                    <a:pt x="108" y="105"/>
                    <a:pt x="108" y="105"/>
                    <a:pt x="108" y="105"/>
                  </a:cubicBezTo>
                  <a:cubicBezTo>
                    <a:pt x="100" y="94"/>
                    <a:pt x="91" y="85"/>
                    <a:pt x="81" y="76"/>
                  </a:cubicBezTo>
                  <a:cubicBezTo>
                    <a:pt x="76" y="72"/>
                    <a:pt x="70" y="68"/>
                    <a:pt x="65" y="64"/>
                  </a:cubicBezTo>
                  <a:cubicBezTo>
                    <a:pt x="62" y="62"/>
                    <a:pt x="59" y="60"/>
                    <a:pt x="56" y="58"/>
                  </a:cubicBezTo>
                  <a:cubicBezTo>
                    <a:pt x="48" y="53"/>
                    <a:pt x="48" y="53"/>
                    <a:pt x="48" y="53"/>
                  </a:cubicBezTo>
                  <a:cubicBezTo>
                    <a:pt x="42" y="49"/>
                    <a:pt x="36" y="46"/>
                    <a:pt x="30" y="43"/>
                  </a:cubicBezTo>
                  <a:cubicBezTo>
                    <a:pt x="24" y="40"/>
                    <a:pt x="17" y="37"/>
                    <a:pt x="11" y="33"/>
                  </a:cubicBezTo>
                  <a:cubicBezTo>
                    <a:pt x="7" y="31"/>
                    <a:pt x="4" y="28"/>
                    <a:pt x="2" y="24"/>
                  </a:cubicBezTo>
                  <a:cubicBezTo>
                    <a:pt x="0" y="20"/>
                    <a:pt x="0" y="16"/>
                    <a:pt x="2" y="12"/>
                  </a:cubicBezTo>
                  <a:cubicBezTo>
                    <a:pt x="5" y="4"/>
                    <a:pt x="15" y="0"/>
                    <a:pt x="24" y="4"/>
                  </a:cubicBezTo>
                  <a:cubicBezTo>
                    <a:pt x="33" y="9"/>
                    <a:pt x="33" y="9"/>
                    <a:pt x="33" y="9"/>
                  </a:cubicBezTo>
                  <a:cubicBezTo>
                    <a:pt x="36" y="10"/>
                    <a:pt x="39" y="12"/>
                    <a:pt x="43" y="14"/>
                  </a:cubicBezTo>
                  <a:cubicBezTo>
                    <a:pt x="53" y="19"/>
                    <a:pt x="53" y="19"/>
                    <a:pt x="53" y="19"/>
                  </a:cubicBezTo>
                  <a:cubicBezTo>
                    <a:pt x="58" y="21"/>
                    <a:pt x="58" y="21"/>
                    <a:pt x="58" y="21"/>
                  </a:cubicBezTo>
                  <a:cubicBezTo>
                    <a:pt x="62" y="24"/>
                    <a:pt x="62" y="24"/>
                    <a:pt x="62" y="24"/>
                  </a:cubicBezTo>
                  <a:cubicBezTo>
                    <a:pt x="69" y="28"/>
                    <a:pt x="75" y="32"/>
                    <a:pt x="81" y="37"/>
                  </a:cubicBezTo>
                  <a:cubicBezTo>
                    <a:pt x="84" y="39"/>
                    <a:pt x="88" y="41"/>
                    <a:pt x="91" y="43"/>
                  </a:cubicBezTo>
                  <a:cubicBezTo>
                    <a:pt x="100" y="50"/>
                    <a:pt x="100" y="50"/>
                    <a:pt x="100" y="50"/>
                  </a:cubicBezTo>
                  <a:cubicBezTo>
                    <a:pt x="104" y="54"/>
                    <a:pt x="104" y="54"/>
                    <a:pt x="104" y="54"/>
                  </a:cubicBezTo>
                  <a:cubicBezTo>
                    <a:pt x="108" y="58"/>
                    <a:pt x="108" y="58"/>
                    <a:pt x="108" y="58"/>
                  </a:cubicBezTo>
                  <a:cubicBezTo>
                    <a:pt x="116" y="66"/>
                    <a:pt x="116" y="66"/>
                    <a:pt x="116" y="66"/>
                  </a:cubicBezTo>
                  <a:cubicBezTo>
                    <a:pt x="121" y="71"/>
                    <a:pt x="127" y="77"/>
                    <a:pt x="131" y="83"/>
                  </a:cubicBezTo>
                  <a:cubicBezTo>
                    <a:pt x="136" y="89"/>
                    <a:pt x="141" y="96"/>
                    <a:pt x="145" y="102"/>
                  </a:cubicBezTo>
                  <a:cubicBezTo>
                    <a:pt x="151" y="113"/>
                    <a:pt x="151" y="113"/>
                    <a:pt x="151" y="113"/>
                  </a:cubicBezTo>
                  <a:cubicBezTo>
                    <a:pt x="153" y="116"/>
                    <a:pt x="155" y="120"/>
                    <a:pt x="156" y="123"/>
                  </a:cubicBezTo>
                  <a:cubicBezTo>
                    <a:pt x="159" y="127"/>
                    <a:pt x="159" y="132"/>
                    <a:pt x="158" y="137"/>
                  </a:cubicBezTo>
                  <a:cubicBezTo>
                    <a:pt x="157" y="141"/>
                    <a:pt x="154" y="144"/>
                    <a:pt x="150" y="146"/>
                  </a:cubicBezTo>
                  <a:cubicBezTo>
                    <a:pt x="143" y="150"/>
                    <a:pt x="133" y="147"/>
                    <a:pt x="129" y="13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81">
              <a:extLst>
                <a:ext uri="{FF2B5EF4-FFF2-40B4-BE49-F238E27FC236}">
                  <a16:creationId xmlns:a16="http://schemas.microsoft.com/office/drawing/2014/main" id="{4D851E8F-BDB9-4C67-A8A2-B480118F2AA5}"/>
                </a:ext>
              </a:extLst>
            </p:cNvPr>
            <p:cNvSpPr>
              <a:spLocks/>
            </p:cNvSpPr>
            <p:nvPr/>
          </p:nvSpPr>
          <p:spPr bwMode="auto">
            <a:xfrm>
              <a:off x="10233025" y="1727200"/>
              <a:ext cx="231775" cy="452438"/>
            </a:xfrm>
            <a:custGeom>
              <a:avLst/>
              <a:gdLst>
                <a:gd name="T0" fmla="*/ 2 w 160"/>
                <a:gd name="T1" fmla="*/ 24 h 311"/>
                <a:gd name="T2" fmla="*/ 3 w 160"/>
                <a:gd name="T3" fmla="*/ 26 h 311"/>
                <a:gd name="T4" fmla="*/ 17 w 160"/>
                <a:gd name="T5" fmla="*/ 70 h 311"/>
                <a:gd name="T6" fmla="*/ 31 w 160"/>
                <a:gd name="T7" fmla="*/ 127 h 311"/>
                <a:gd name="T8" fmla="*/ 47 w 160"/>
                <a:gd name="T9" fmla="*/ 179 h 311"/>
                <a:gd name="T10" fmla="*/ 71 w 160"/>
                <a:gd name="T11" fmla="*/ 228 h 311"/>
                <a:gd name="T12" fmla="*/ 75 w 160"/>
                <a:gd name="T13" fmla="*/ 235 h 311"/>
                <a:gd name="T14" fmla="*/ 58 w 160"/>
                <a:gd name="T15" fmla="*/ 220 h 311"/>
                <a:gd name="T16" fmla="*/ 46 w 160"/>
                <a:gd name="T17" fmla="*/ 207 h 311"/>
                <a:gd name="T18" fmla="*/ 42 w 160"/>
                <a:gd name="T19" fmla="*/ 203 h 311"/>
                <a:gd name="T20" fmla="*/ 39 w 160"/>
                <a:gd name="T21" fmla="*/ 199 h 311"/>
                <a:gd name="T22" fmla="*/ 38 w 160"/>
                <a:gd name="T23" fmla="*/ 198 h 311"/>
                <a:gd name="T24" fmla="*/ 30 w 160"/>
                <a:gd name="T25" fmla="*/ 191 h 311"/>
                <a:gd name="T26" fmla="*/ 13 w 160"/>
                <a:gd name="T27" fmla="*/ 191 h 311"/>
                <a:gd name="T28" fmla="*/ 18 w 160"/>
                <a:gd name="T29" fmla="*/ 226 h 311"/>
                <a:gd name="T30" fmla="*/ 26 w 160"/>
                <a:gd name="T31" fmla="*/ 235 h 311"/>
                <a:gd name="T32" fmla="*/ 34 w 160"/>
                <a:gd name="T33" fmla="*/ 243 h 311"/>
                <a:gd name="T34" fmla="*/ 49 w 160"/>
                <a:gd name="T35" fmla="*/ 256 h 311"/>
                <a:gd name="T36" fmla="*/ 61 w 160"/>
                <a:gd name="T37" fmla="*/ 265 h 311"/>
                <a:gd name="T38" fmla="*/ 72 w 160"/>
                <a:gd name="T39" fmla="*/ 274 h 311"/>
                <a:gd name="T40" fmla="*/ 97 w 160"/>
                <a:gd name="T41" fmla="*/ 289 h 311"/>
                <a:gd name="T42" fmla="*/ 107 w 160"/>
                <a:gd name="T43" fmla="*/ 296 h 311"/>
                <a:gd name="T44" fmla="*/ 118 w 160"/>
                <a:gd name="T45" fmla="*/ 302 h 311"/>
                <a:gd name="T46" fmla="*/ 128 w 160"/>
                <a:gd name="T47" fmla="*/ 307 h 311"/>
                <a:gd name="T48" fmla="*/ 138 w 160"/>
                <a:gd name="T49" fmla="*/ 310 h 311"/>
                <a:gd name="T50" fmla="*/ 156 w 160"/>
                <a:gd name="T51" fmla="*/ 305 h 311"/>
                <a:gd name="T52" fmla="*/ 159 w 160"/>
                <a:gd name="T53" fmla="*/ 290 h 311"/>
                <a:gd name="T54" fmla="*/ 155 w 160"/>
                <a:gd name="T55" fmla="*/ 278 h 311"/>
                <a:gd name="T56" fmla="*/ 151 w 160"/>
                <a:gd name="T57" fmla="*/ 267 h 311"/>
                <a:gd name="T58" fmla="*/ 147 w 160"/>
                <a:gd name="T59" fmla="*/ 256 h 311"/>
                <a:gd name="T60" fmla="*/ 143 w 160"/>
                <a:gd name="T61" fmla="*/ 245 h 311"/>
                <a:gd name="T62" fmla="*/ 141 w 160"/>
                <a:gd name="T63" fmla="*/ 236 h 311"/>
                <a:gd name="T64" fmla="*/ 139 w 160"/>
                <a:gd name="T65" fmla="*/ 227 h 311"/>
                <a:gd name="T66" fmla="*/ 136 w 160"/>
                <a:gd name="T67" fmla="*/ 218 h 311"/>
                <a:gd name="T68" fmla="*/ 135 w 160"/>
                <a:gd name="T69" fmla="*/ 209 h 311"/>
                <a:gd name="T70" fmla="*/ 131 w 160"/>
                <a:gd name="T71" fmla="*/ 190 h 311"/>
                <a:gd name="T72" fmla="*/ 131 w 160"/>
                <a:gd name="T73" fmla="*/ 180 h 311"/>
                <a:gd name="T74" fmla="*/ 130 w 160"/>
                <a:gd name="T75" fmla="*/ 176 h 311"/>
                <a:gd name="T76" fmla="*/ 130 w 160"/>
                <a:gd name="T77" fmla="*/ 171 h 311"/>
                <a:gd name="T78" fmla="*/ 124 w 160"/>
                <a:gd name="T79" fmla="*/ 163 h 311"/>
                <a:gd name="T80" fmla="*/ 113 w 160"/>
                <a:gd name="T81" fmla="*/ 161 h 311"/>
                <a:gd name="T82" fmla="*/ 102 w 160"/>
                <a:gd name="T83" fmla="*/ 167 h 311"/>
                <a:gd name="T84" fmla="*/ 99 w 160"/>
                <a:gd name="T85" fmla="*/ 178 h 311"/>
                <a:gd name="T86" fmla="*/ 100 w 160"/>
                <a:gd name="T87" fmla="*/ 194 h 311"/>
                <a:gd name="T88" fmla="*/ 103 w 160"/>
                <a:gd name="T89" fmla="*/ 210 h 311"/>
                <a:gd name="T90" fmla="*/ 105 w 160"/>
                <a:gd name="T91" fmla="*/ 222 h 311"/>
                <a:gd name="T92" fmla="*/ 83 w 160"/>
                <a:gd name="T93" fmla="*/ 183 h 311"/>
                <a:gd name="T94" fmla="*/ 53 w 160"/>
                <a:gd name="T95" fmla="*/ 83 h 311"/>
                <a:gd name="T96" fmla="*/ 44 w 160"/>
                <a:gd name="T97" fmla="*/ 47 h 311"/>
                <a:gd name="T98" fmla="*/ 31 w 160"/>
                <a:gd name="T99" fmla="*/ 12 h 311"/>
                <a:gd name="T100" fmla="*/ 22 w 160"/>
                <a:gd name="T101" fmla="*/ 2 h 311"/>
                <a:gd name="T102" fmla="*/ 9 w 160"/>
                <a:gd name="T103" fmla="*/ 2 h 311"/>
                <a:gd name="T104" fmla="*/ 1 w 160"/>
                <a:gd name="T105" fmla="*/ 12 h 311"/>
                <a:gd name="T106" fmla="*/ 2 w 160"/>
                <a:gd name="T107" fmla="*/ 2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311">
                  <a:moveTo>
                    <a:pt x="2" y="24"/>
                  </a:moveTo>
                  <a:cubicBezTo>
                    <a:pt x="2" y="25"/>
                    <a:pt x="2" y="25"/>
                    <a:pt x="3" y="26"/>
                  </a:cubicBezTo>
                  <a:cubicBezTo>
                    <a:pt x="8" y="40"/>
                    <a:pt x="13" y="55"/>
                    <a:pt x="17" y="70"/>
                  </a:cubicBezTo>
                  <a:cubicBezTo>
                    <a:pt x="22" y="88"/>
                    <a:pt x="26" y="107"/>
                    <a:pt x="31" y="127"/>
                  </a:cubicBezTo>
                  <a:cubicBezTo>
                    <a:pt x="35" y="144"/>
                    <a:pt x="40" y="161"/>
                    <a:pt x="47" y="179"/>
                  </a:cubicBezTo>
                  <a:cubicBezTo>
                    <a:pt x="53" y="196"/>
                    <a:pt x="61" y="213"/>
                    <a:pt x="71" y="228"/>
                  </a:cubicBezTo>
                  <a:cubicBezTo>
                    <a:pt x="75" y="235"/>
                    <a:pt x="75" y="235"/>
                    <a:pt x="75" y="235"/>
                  </a:cubicBezTo>
                  <a:cubicBezTo>
                    <a:pt x="69" y="231"/>
                    <a:pt x="64" y="226"/>
                    <a:pt x="58" y="220"/>
                  </a:cubicBezTo>
                  <a:cubicBezTo>
                    <a:pt x="54" y="216"/>
                    <a:pt x="50" y="211"/>
                    <a:pt x="46" y="207"/>
                  </a:cubicBezTo>
                  <a:cubicBezTo>
                    <a:pt x="45" y="206"/>
                    <a:pt x="43" y="205"/>
                    <a:pt x="42" y="203"/>
                  </a:cubicBezTo>
                  <a:cubicBezTo>
                    <a:pt x="39" y="199"/>
                    <a:pt x="39" y="199"/>
                    <a:pt x="39" y="199"/>
                  </a:cubicBezTo>
                  <a:cubicBezTo>
                    <a:pt x="39" y="199"/>
                    <a:pt x="38" y="198"/>
                    <a:pt x="38" y="198"/>
                  </a:cubicBezTo>
                  <a:cubicBezTo>
                    <a:pt x="34" y="194"/>
                    <a:pt x="34" y="193"/>
                    <a:pt x="30" y="191"/>
                  </a:cubicBezTo>
                  <a:cubicBezTo>
                    <a:pt x="25" y="187"/>
                    <a:pt x="18" y="188"/>
                    <a:pt x="13" y="191"/>
                  </a:cubicBezTo>
                  <a:cubicBezTo>
                    <a:pt x="4" y="199"/>
                    <a:pt x="8" y="213"/>
                    <a:pt x="18" y="226"/>
                  </a:cubicBezTo>
                  <a:cubicBezTo>
                    <a:pt x="20" y="229"/>
                    <a:pt x="23" y="232"/>
                    <a:pt x="26" y="235"/>
                  </a:cubicBezTo>
                  <a:cubicBezTo>
                    <a:pt x="29" y="238"/>
                    <a:pt x="32" y="241"/>
                    <a:pt x="34" y="243"/>
                  </a:cubicBezTo>
                  <a:cubicBezTo>
                    <a:pt x="40" y="249"/>
                    <a:pt x="45" y="253"/>
                    <a:pt x="49" y="256"/>
                  </a:cubicBezTo>
                  <a:cubicBezTo>
                    <a:pt x="53" y="259"/>
                    <a:pt x="56" y="262"/>
                    <a:pt x="61" y="265"/>
                  </a:cubicBezTo>
                  <a:cubicBezTo>
                    <a:pt x="65" y="268"/>
                    <a:pt x="68" y="271"/>
                    <a:pt x="72" y="274"/>
                  </a:cubicBezTo>
                  <a:cubicBezTo>
                    <a:pt x="81" y="279"/>
                    <a:pt x="88" y="285"/>
                    <a:pt x="97" y="289"/>
                  </a:cubicBezTo>
                  <a:cubicBezTo>
                    <a:pt x="100" y="292"/>
                    <a:pt x="104" y="294"/>
                    <a:pt x="107" y="296"/>
                  </a:cubicBezTo>
                  <a:cubicBezTo>
                    <a:pt x="111" y="298"/>
                    <a:pt x="115" y="300"/>
                    <a:pt x="118" y="302"/>
                  </a:cubicBezTo>
                  <a:cubicBezTo>
                    <a:pt x="121" y="304"/>
                    <a:pt x="124" y="306"/>
                    <a:pt x="128" y="307"/>
                  </a:cubicBezTo>
                  <a:cubicBezTo>
                    <a:pt x="131" y="308"/>
                    <a:pt x="135" y="310"/>
                    <a:pt x="138" y="310"/>
                  </a:cubicBezTo>
                  <a:cubicBezTo>
                    <a:pt x="145" y="311"/>
                    <a:pt x="152" y="310"/>
                    <a:pt x="156" y="305"/>
                  </a:cubicBezTo>
                  <a:cubicBezTo>
                    <a:pt x="159" y="301"/>
                    <a:pt x="160" y="295"/>
                    <a:pt x="159" y="290"/>
                  </a:cubicBezTo>
                  <a:cubicBezTo>
                    <a:pt x="158" y="286"/>
                    <a:pt x="157" y="282"/>
                    <a:pt x="155" y="278"/>
                  </a:cubicBezTo>
                  <a:cubicBezTo>
                    <a:pt x="154" y="274"/>
                    <a:pt x="153" y="271"/>
                    <a:pt x="151" y="267"/>
                  </a:cubicBezTo>
                  <a:cubicBezTo>
                    <a:pt x="147" y="256"/>
                    <a:pt x="147" y="256"/>
                    <a:pt x="147" y="256"/>
                  </a:cubicBezTo>
                  <a:cubicBezTo>
                    <a:pt x="146" y="252"/>
                    <a:pt x="144" y="249"/>
                    <a:pt x="143" y="245"/>
                  </a:cubicBezTo>
                  <a:cubicBezTo>
                    <a:pt x="141" y="236"/>
                    <a:pt x="141" y="236"/>
                    <a:pt x="141" y="236"/>
                  </a:cubicBezTo>
                  <a:cubicBezTo>
                    <a:pt x="139" y="227"/>
                    <a:pt x="139" y="227"/>
                    <a:pt x="139" y="227"/>
                  </a:cubicBezTo>
                  <a:cubicBezTo>
                    <a:pt x="136" y="218"/>
                    <a:pt x="136" y="218"/>
                    <a:pt x="136" y="218"/>
                  </a:cubicBezTo>
                  <a:cubicBezTo>
                    <a:pt x="135" y="209"/>
                    <a:pt x="135" y="209"/>
                    <a:pt x="135" y="209"/>
                  </a:cubicBezTo>
                  <a:cubicBezTo>
                    <a:pt x="133" y="203"/>
                    <a:pt x="132" y="196"/>
                    <a:pt x="131" y="190"/>
                  </a:cubicBezTo>
                  <a:cubicBezTo>
                    <a:pt x="131" y="187"/>
                    <a:pt x="131" y="183"/>
                    <a:pt x="131" y="180"/>
                  </a:cubicBezTo>
                  <a:cubicBezTo>
                    <a:pt x="130" y="176"/>
                    <a:pt x="130" y="176"/>
                    <a:pt x="130" y="176"/>
                  </a:cubicBezTo>
                  <a:cubicBezTo>
                    <a:pt x="130" y="171"/>
                    <a:pt x="130" y="171"/>
                    <a:pt x="130" y="171"/>
                  </a:cubicBezTo>
                  <a:cubicBezTo>
                    <a:pt x="130" y="167"/>
                    <a:pt x="127" y="164"/>
                    <a:pt x="124" y="163"/>
                  </a:cubicBezTo>
                  <a:cubicBezTo>
                    <a:pt x="121" y="161"/>
                    <a:pt x="117" y="160"/>
                    <a:pt x="113" y="161"/>
                  </a:cubicBezTo>
                  <a:cubicBezTo>
                    <a:pt x="109" y="161"/>
                    <a:pt x="105" y="164"/>
                    <a:pt x="102" y="167"/>
                  </a:cubicBezTo>
                  <a:cubicBezTo>
                    <a:pt x="99" y="170"/>
                    <a:pt x="99" y="174"/>
                    <a:pt x="99" y="178"/>
                  </a:cubicBezTo>
                  <a:cubicBezTo>
                    <a:pt x="99" y="183"/>
                    <a:pt x="100" y="189"/>
                    <a:pt x="100" y="194"/>
                  </a:cubicBezTo>
                  <a:cubicBezTo>
                    <a:pt x="101" y="199"/>
                    <a:pt x="102" y="205"/>
                    <a:pt x="103" y="210"/>
                  </a:cubicBezTo>
                  <a:cubicBezTo>
                    <a:pt x="104" y="214"/>
                    <a:pt x="104" y="218"/>
                    <a:pt x="105" y="222"/>
                  </a:cubicBezTo>
                  <a:cubicBezTo>
                    <a:pt x="97" y="210"/>
                    <a:pt x="89" y="197"/>
                    <a:pt x="83" y="183"/>
                  </a:cubicBezTo>
                  <a:cubicBezTo>
                    <a:pt x="69" y="152"/>
                    <a:pt x="62" y="118"/>
                    <a:pt x="53" y="83"/>
                  </a:cubicBezTo>
                  <a:cubicBezTo>
                    <a:pt x="50" y="71"/>
                    <a:pt x="47" y="59"/>
                    <a:pt x="44" y="47"/>
                  </a:cubicBezTo>
                  <a:cubicBezTo>
                    <a:pt x="40" y="36"/>
                    <a:pt x="36" y="24"/>
                    <a:pt x="31" y="12"/>
                  </a:cubicBezTo>
                  <a:cubicBezTo>
                    <a:pt x="30" y="7"/>
                    <a:pt x="26" y="4"/>
                    <a:pt x="22" y="2"/>
                  </a:cubicBezTo>
                  <a:cubicBezTo>
                    <a:pt x="18" y="0"/>
                    <a:pt x="13" y="0"/>
                    <a:pt x="9" y="2"/>
                  </a:cubicBezTo>
                  <a:cubicBezTo>
                    <a:pt x="5" y="5"/>
                    <a:pt x="2" y="8"/>
                    <a:pt x="1" y="12"/>
                  </a:cubicBezTo>
                  <a:cubicBezTo>
                    <a:pt x="0" y="16"/>
                    <a:pt x="1" y="20"/>
                    <a:pt x="2" y="24"/>
                  </a:cubicBezTo>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2" name="Group 1051">
            <a:extLst>
              <a:ext uri="{FF2B5EF4-FFF2-40B4-BE49-F238E27FC236}">
                <a16:creationId xmlns:a16="http://schemas.microsoft.com/office/drawing/2014/main" id="{34B50A17-D459-4169-8903-919133B123A8}"/>
              </a:ext>
            </a:extLst>
          </p:cNvPr>
          <p:cNvGrpSpPr/>
          <p:nvPr/>
        </p:nvGrpSpPr>
        <p:grpSpPr>
          <a:xfrm>
            <a:off x="9408981" y="2035314"/>
            <a:ext cx="1096459" cy="326667"/>
            <a:chOff x="9426575" y="2098675"/>
            <a:chExt cx="1092200" cy="322263"/>
          </a:xfrm>
          <a:effectLst>
            <a:outerShdw blurRad="63500" sx="102000" sy="102000" algn="ctr" rotWithShape="0">
              <a:prstClr val="black">
                <a:alpha val="40000"/>
              </a:prstClr>
            </a:outerShdw>
          </a:effectLst>
        </p:grpSpPr>
        <p:sp>
          <p:nvSpPr>
            <p:cNvPr id="58" name="Freeform 85">
              <a:extLst>
                <a:ext uri="{FF2B5EF4-FFF2-40B4-BE49-F238E27FC236}">
                  <a16:creationId xmlns:a16="http://schemas.microsoft.com/office/drawing/2014/main" id="{1907AFA8-6A56-45FD-A3EE-3F3D780DF805}"/>
                </a:ext>
              </a:extLst>
            </p:cNvPr>
            <p:cNvSpPr>
              <a:spLocks/>
            </p:cNvSpPr>
            <p:nvPr/>
          </p:nvSpPr>
          <p:spPr bwMode="auto">
            <a:xfrm>
              <a:off x="10220325" y="2279650"/>
              <a:ext cx="298450" cy="117475"/>
            </a:xfrm>
            <a:custGeom>
              <a:avLst/>
              <a:gdLst>
                <a:gd name="T0" fmla="*/ 14 w 206"/>
                <a:gd name="T1" fmla="*/ 49 h 81"/>
                <a:gd name="T2" fmla="*/ 15 w 206"/>
                <a:gd name="T3" fmla="*/ 49 h 81"/>
                <a:gd name="T4" fmla="*/ 36 w 206"/>
                <a:gd name="T5" fmla="*/ 45 h 81"/>
                <a:gd name="T6" fmla="*/ 58 w 206"/>
                <a:gd name="T7" fmla="*/ 40 h 81"/>
                <a:gd name="T8" fmla="*/ 99 w 206"/>
                <a:gd name="T9" fmla="*/ 29 h 81"/>
                <a:gd name="T10" fmla="*/ 180 w 206"/>
                <a:gd name="T11" fmla="*/ 2 h 81"/>
                <a:gd name="T12" fmla="*/ 194 w 206"/>
                <a:gd name="T13" fmla="*/ 2 h 81"/>
                <a:gd name="T14" fmla="*/ 203 w 206"/>
                <a:gd name="T15" fmla="*/ 10 h 81"/>
                <a:gd name="T16" fmla="*/ 193 w 206"/>
                <a:gd name="T17" fmla="*/ 31 h 81"/>
                <a:gd name="T18" fmla="*/ 152 w 206"/>
                <a:gd name="T19" fmla="*/ 46 h 81"/>
                <a:gd name="T20" fmla="*/ 131 w 206"/>
                <a:gd name="T21" fmla="*/ 53 h 81"/>
                <a:gd name="T22" fmla="*/ 110 w 206"/>
                <a:gd name="T23" fmla="*/ 59 h 81"/>
                <a:gd name="T24" fmla="*/ 89 w 206"/>
                <a:gd name="T25" fmla="*/ 65 h 81"/>
                <a:gd name="T26" fmla="*/ 67 w 206"/>
                <a:gd name="T27" fmla="*/ 70 h 81"/>
                <a:gd name="T28" fmla="*/ 45 w 206"/>
                <a:gd name="T29" fmla="*/ 76 h 81"/>
                <a:gd name="T30" fmla="*/ 23 w 206"/>
                <a:gd name="T31" fmla="*/ 80 h 81"/>
                <a:gd name="T32" fmla="*/ 10 w 206"/>
                <a:gd name="T33" fmla="*/ 78 h 81"/>
                <a:gd name="T34" fmla="*/ 2 w 206"/>
                <a:gd name="T35" fmla="*/ 69 h 81"/>
                <a:gd name="T36" fmla="*/ 14 w 206"/>
                <a:gd name="T37"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81">
                  <a:moveTo>
                    <a:pt x="14" y="49"/>
                  </a:moveTo>
                  <a:cubicBezTo>
                    <a:pt x="15" y="49"/>
                    <a:pt x="15" y="49"/>
                    <a:pt x="15" y="49"/>
                  </a:cubicBezTo>
                  <a:cubicBezTo>
                    <a:pt x="22" y="48"/>
                    <a:pt x="29" y="46"/>
                    <a:pt x="36" y="45"/>
                  </a:cubicBezTo>
                  <a:cubicBezTo>
                    <a:pt x="43" y="43"/>
                    <a:pt x="50" y="41"/>
                    <a:pt x="58" y="40"/>
                  </a:cubicBezTo>
                  <a:cubicBezTo>
                    <a:pt x="71" y="37"/>
                    <a:pt x="85" y="33"/>
                    <a:pt x="99" y="29"/>
                  </a:cubicBezTo>
                  <a:cubicBezTo>
                    <a:pt x="126" y="22"/>
                    <a:pt x="153" y="12"/>
                    <a:pt x="180" y="2"/>
                  </a:cubicBezTo>
                  <a:cubicBezTo>
                    <a:pt x="185" y="0"/>
                    <a:pt x="189" y="0"/>
                    <a:pt x="194" y="2"/>
                  </a:cubicBezTo>
                  <a:cubicBezTo>
                    <a:pt x="198" y="3"/>
                    <a:pt x="201" y="6"/>
                    <a:pt x="203" y="10"/>
                  </a:cubicBezTo>
                  <a:cubicBezTo>
                    <a:pt x="206" y="17"/>
                    <a:pt x="202" y="28"/>
                    <a:pt x="193" y="31"/>
                  </a:cubicBezTo>
                  <a:cubicBezTo>
                    <a:pt x="180" y="36"/>
                    <a:pt x="166" y="41"/>
                    <a:pt x="152" y="46"/>
                  </a:cubicBezTo>
                  <a:cubicBezTo>
                    <a:pt x="131" y="53"/>
                    <a:pt x="131" y="53"/>
                    <a:pt x="131" y="53"/>
                  </a:cubicBezTo>
                  <a:cubicBezTo>
                    <a:pt x="124" y="55"/>
                    <a:pt x="117" y="57"/>
                    <a:pt x="110" y="59"/>
                  </a:cubicBezTo>
                  <a:cubicBezTo>
                    <a:pt x="103" y="62"/>
                    <a:pt x="96" y="63"/>
                    <a:pt x="89" y="65"/>
                  </a:cubicBezTo>
                  <a:cubicBezTo>
                    <a:pt x="82" y="67"/>
                    <a:pt x="74" y="69"/>
                    <a:pt x="67" y="70"/>
                  </a:cubicBezTo>
                  <a:cubicBezTo>
                    <a:pt x="60" y="72"/>
                    <a:pt x="53" y="74"/>
                    <a:pt x="45" y="76"/>
                  </a:cubicBezTo>
                  <a:cubicBezTo>
                    <a:pt x="38" y="77"/>
                    <a:pt x="31" y="79"/>
                    <a:pt x="23" y="80"/>
                  </a:cubicBezTo>
                  <a:cubicBezTo>
                    <a:pt x="19" y="81"/>
                    <a:pt x="14" y="81"/>
                    <a:pt x="10" y="78"/>
                  </a:cubicBezTo>
                  <a:cubicBezTo>
                    <a:pt x="6" y="76"/>
                    <a:pt x="3" y="73"/>
                    <a:pt x="2" y="69"/>
                  </a:cubicBezTo>
                  <a:cubicBezTo>
                    <a:pt x="0" y="61"/>
                    <a:pt x="5" y="51"/>
                    <a:pt x="14" y="4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86">
              <a:extLst>
                <a:ext uri="{FF2B5EF4-FFF2-40B4-BE49-F238E27FC236}">
                  <a16:creationId xmlns:a16="http://schemas.microsoft.com/office/drawing/2014/main" id="{EB18F3DC-FEC1-4FA1-9A07-234EC2F74CE1}"/>
                </a:ext>
              </a:extLst>
            </p:cNvPr>
            <p:cNvSpPr>
              <a:spLocks/>
            </p:cNvSpPr>
            <p:nvPr/>
          </p:nvSpPr>
          <p:spPr bwMode="auto">
            <a:xfrm>
              <a:off x="10009188" y="2341563"/>
              <a:ext cx="304800" cy="77788"/>
            </a:xfrm>
            <a:custGeom>
              <a:avLst/>
              <a:gdLst>
                <a:gd name="T0" fmla="*/ 16 w 211"/>
                <a:gd name="T1" fmla="*/ 21 h 53"/>
                <a:gd name="T2" fmla="*/ 17 w 211"/>
                <a:gd name="T3" fmla="*/ 21 h 53"/>
                <a:gd name="T4" fmla="*/ 39 w 211"/>
                <a:gd name="T5" fmla="*/ 21 h 53"/>
                <a:gd name="T6" fmla="*/ 60 w 211"/>
                <a:gd name="T7" fmla="*/ 19 h 53"/>
                <a:gd name="T8" fmla="*/ 81 w 211"/>
                <a:gd name="T9" fmla="*/ 18 h 53"/>
                <a:gd name="T10" fmla="*/ 92 w 211"/>
                <a:gd name="T11" fmla="*/ 17 h 53"/>
                <a:gd name="T12" fmla="*/ 102 w 211"/>
                <a:gd name="T13" fmla="*/ 16 h 53"/>
                <a:gd name="T14" fmla="*/ 187 w 211"/>
                <a:gd name="T15" fmla="*/ 1 h 53"/>
                <a:gd name="T16" fmla="*/ 200 w 211"/>
                <a:gd name="T17" fmla="*/ 2 h 53"/>
                <a:gd name="T18" fmla="*/ 208 w 211"/>
                <a:gd name="T19" fmla="*/ 11 h 53"/>
                <a:gd name="T20" fmla="*/ 196 w 211"/>
                <a:gd name="T21" fmla="*/ 31 h 53"/>
                <a:gd name="T22" fmla="*/ 109 w 211"/>
                <a:gd name="T23" fmla="*/ 47 h 53"/>
                <a:gd name="T24" fmla="*/ 87 w 211"/>
                <a:gd name="T25" fmla="*/ 49 h 53"/>
                <a:gd name="T26" fmla="*/ 65 w 211"/>
                <a:gd name="T27" fmla="*/ 51 h 53"/>
                <a:gd name="T28" fmla="*/ 42 w 211"/>
                <a:gd name="T29" fmla="*/ 53 h 53"/>
                <a:gd name="T30" fmla="*/ 20 w 211"/>
                <a:gd name="T31" fmla="*/ 53 h 53"/>
                <a:gd name="T32" fmla="*/ 7 w 211"/>
                <a:gd name="T33" fmla="*/ 49 h 53"/>
                <a:gd name="T34" fmla="*/ 1 w 211"/>
                <a:gd name="T35" fmla="*/ 38 h 53"/>
                <a:gd name="T36" fmla="*/ 16 w 211"/>
                <a:gd name="T3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53">
                  <a:moveTo>
                    <a:pt x="16" y="21"/>
                  </a:moveTo>
                  <a:cubicBezTo>
                    <a:pt x="17" y="21"/>
                    <a:pt x="17" y="21"/>
                    <a:pt x="17" y="21"/>
                  </a:cubicBezTo>
                  <a:cubicBezTo>
                    <a:pt x="24" y="21"/>
                    <a:pt x="31" y="21"/>
                    <a:pt x="39" y="21"/>
                  </a:cubicBezTo>
                  <a:cubicBezTo>
                    <a:pt x="46" y="21"/>
                    <a:pt x="53" y="20"/>
                    <a:pt x="60" y="19"/>
                  </a:cubicBezTo>
                  <a:cubicBezTo>
                    <a:pt x="67" y="19"/>
                    <a:pt x="74" y="19"/>
                    <a:pt x="81" y="18"/>
                  </a:cubicBezTo>
                  <a:cubicBezTo>
                    <a:pt x="92" y="17"/>
                    <a:pt x="92" y="17"/>
                    <a:pt x="92" y="17"/>
                  </a:cubicBezTo>
                  <a:cubicBezTo>
                    <a:pt x="102" y="16"/>
                    <a:pt x="102" y="16"/>
                    <a:pt x="102" y="16"/>
                  </a:cubicBezTo>
                  <a:cubicBezTo>
                    <a:pt x="131" y="12"/>
                    <a:pt x="159" y="7"/>
                    <a:pt x="187" y="1"/>
                  </a:cubicBezTo>
                  <a:cubicBezTo>
                    <a:pt x="191" y="0"/>
                    <a:pt x="196" y="0"/>
                    <a:pt x="200" y="2"/>
                  </a:cubicBezTo>
                  <a:cubicBezTo>
                    <a:pt x="204" y="3"/>
                    <a:pt x="207" y="7"/>
                    <a:pt x="208" y="11"/>
                  </a:cubicBezTo>
                  <a:cubicBezTo>
                    <a:pt x="211" y="19"/>
                    <a:pt x="205" y="29"/>
                    <a:pt x="196" y="31"/>
                  </a:cubicBezTo>
                  <a:cubicBezTo>
                    <a:pt x="167" y="38"/>
                    <a:pt x="138" y="43"/>
                    <a:pt x="109" y="47"/>
                  </a:cubicBezTo>
                  <a:cubicBezTo>
                    <a:pt x="101" y="48"/>
                    <a:pt x="94" y="49"/>
                    <a:pt x="87" y="49"/>
                  </a:cubicBezTo>
                  <a:cubicBezTo>
                    <a:pt x="80" y="50"/>
                    <a:pt x="72" y="51"/>
                    <a:pt x="65" y="51"/>
                  </a:cubicBezTo>
                  <a:cubicBezTo>
                    <a:pt x="57" y="52"/>
                    <a:pt x="50" y="52"/>
                    <a:pt x="42" y="53"/>
                  </a:cubicBezTo>
                  <a:cubicBezTo>
                    <a:pt x="35" y="53"/>
                    <a:pt x="27" y="53"/>
                    <a:pt x="20" y="53"/>
                  </a:cubicBezTo>
                  <a:cubicBezTo>
                    <a:pt x="15" y="53"/>
                    <a:pt x="11" y="52"/>
                    <a:pt x="7" y="49"/>
                  </a:cubicBezTo>
                  <a:cubicBezTo>
                    <a:pt x="3" y="47"/>
                    <a:pt x="1" y="43"/>
                    <a:pt x="1" y="38"/>
                  </a:cubicBezTo>
                  <a:cubicBezTo>
                    <a:pt x="0" y="30"/>
                    <a:pt x="7" y="22"/>
                    <a:pt x="16" y="2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87">
              <a:extLst>
                <a:ext uri="{FF2B5EF4-FFF2-40B4-BE49-F238E27FC236}">
                  <a16:creationId xmlns:a16="http://schemas.microsoft.com/office/drawing/2014/main" id="{0D0E6C41-DFB3-40DF-8FBB-FB55078B3EAA}"/>
                </a:ext>
              </a:extLst>
            </p:cNvPr>
            <p:cNvSpPr>
              <a:spLocks/>
            </p:cNvSpPr>
            <p:nvPr/>
          </p:nvSpPr>
          <p:spPr bwMode="auto">
            <a:xfrm>
              <a:off x="9798050" y="2349500"/>
              <a:ext cx="303213" cy="71438"/>
            </a:xfrm>
            <a:custGeom>
              <a:avLst/>
              <a:gdLst>
                <a:gd name="T0" fmla="*/ 19 w 210"/>
                <a:gd name="T1" fmla="*/ 2 h 49"/>
                <a:gd name="T2" fmla="*/ 20 w 210"/>
                <a:gd name="T3" fmla="*/ 2 h 49"/>
                <a:gd name="T4" fmla="*/ 41 w 210"/>
                <a:gd name="T5" fmla="*/ 7 h 49"/>
                <a:gd name="T6" fmla="*/ 62 w 210"/>
                <a:gd name="T7" fmla="*/ 10 h 49"/>
                <a:gd name="T8" fmla="*/ 83 w 210"/>
                <a:gd name="T9" fmla="*/ 13 h 49"/>
                <a:gd name="T10" fmla="*/ 94 w 210"/>
                <a:gd name="T11" fmla="*/ 14 h 49"/>
                <a:gd name="T12" fmla="*/ 104 w 210"/>
                <a:gd name="T13" fmla="*/ 15 h 49"/>
                <a:gd name="T14" fmla="*/ 189 w 210"/>
                <a:gd name="T15" fmla="*/ 15 h 49"/>
                <a:gd name="T16" fmla="*/ 202 w 210"/>
                <a:gd name="T17" fmla="*/ 18 h 49"/>
                <a:gd name="T18" fmla="*/ 209 w 210"/>
                <a:gd name="T19" fmla="*/ 29 h 49"/>
                <a:gd name="T20" fmla="*/ 193 w 210"/>
                <a:gd name="T21" fmla="*/ 47 h 49"/>
                <a:gd name="T22" fmla="*/ 104 w 210"/>
                <a:gd name="T23" fmla="*/ 47 h 49"/>
                <a:gd name="T24" fmla="*/ 60 w 210"/>
                <a:gd name="T25" fmla="*/ 42 h 49"/>
                <a:gd name="T26" fmla="*/ 37 w 210"/>
                <a:gd name="T27" fmla="*/ 38 h 49"/>
                <a:gd name="T28" fmla="*/ 15 w 210"/>
                <a:gd name="T29" fmla="*/ 34 h 49"/>
                <a:gd name="T30" fmla="*/ 3 w 210"/>
                <a:gd name="T31" fmla="*/ 27 h 49"/>
                <a:gd name="T32" fmla="*/ 0 w 210"/>
                <a:gd name="T33" fmla="*/ 15 h 49"/>
                <a:gd name="T34" fmla="*/ 19 w 210"/>
                <a:gd name="T35"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49">
                  <a:moveTo>
                    <a:pt x="19" y="2"/>
                  </a:moveTo>
                  <a:cubicBezTo>
                    <a:pt x="20" y="2"/>
                    <a:pt x="20" y="2"/>
                    <a:pt x="20" y="2"/>
                  </a:cubicBezTo>
                  <a:cubicBezTo>
                    <a:pt x="27" y="4"/>
                    <a:pt x="34" y="5"/>
                    <a:pt x="41" y="7"/>
                  </a:cubicBezTo>
                  <a:cubicBezTo>
                    <a:pt x="48" y="8"/>
                    <a:pt x="55" y="9"/>
                    <a:pt x="62" y="10"/>
                  </a:cubicBezTo>
                  <a:cubicBezTo>
                    <a:pt x="69" y="11"/>
                    <a:pt x="76" y="12"/>
                    <a:pt x="83" y="13"/>
                  </a:cubicBezTo>
                  <a:cubicBezTo>
                    <a:pt x="87" y="13"/>
                    <a:pt x="90" y="14"/>
                    <a:pt x="94" y="14"/>
                  </a:cubicBezTo>
                  <a:cubicBezTo>
                    <a:pt x="104" y="15"/>
                    <a:pt x="104" y="15"/>
                    <a:pt x="104" y="15"/>
                  </a:cubicBezTo>
                  <a:cubicBezTo>
                    <a:pt x="132" y="17"/>
                    <a:pt x="161" y="17"/>
                    <a:pt x="189" y="15"/>
                  </a:cubicBezTo>
                  <a:cubicBezTo>
                    <a:pt x="194" y="15"/>
                    <a:pt x="198" y="16"/>
                    <a:pt x="202" y="18"/>
                  </a:cubicBezTo>
                  <a:cubicBezTo>
                    <a:pt x="206" y="21"/>
                    <a:pt x="208" y="25"/>
                    <a:pt x="209" y="29"/>
                  </a:cubicBezTo>
                  <a:cubicBezTo>
                    <a:pt x="210" y="37"/>
                    <a:pt x="203" y="46"/>
                    <a:pt x="193" y="47"/>
                  </a:cubicBezTo>
                  <a:cubicBezTo>
                    <a:pt x="164" y="49"/>
                    <a:pt x="134" y="49"/>
                    <a:pt x="104" y="47"/>
                  </a:cubicBezTo>
                  <a:cubicBezTo>
                    <a:pt x="89" y="46"/>
                    <a:pt x="75" y="44"/>
                    <a:pt x="60" y="42"/>
                  </a:cubicBezTo>
                  <a:cubicBezTo>
                    <a:pt x="53" y="41"/>
                    <a:pt x="45" y="40"/>
                    <a:pt x="37" y="38"/>
                  </a:cubicBezTo>
                  <a:cubicBezTo>
                    <a:pt x="30" y="37"/>
                    <a:pt x="23" y="35"/>
                    <a:pt x="15" y="34"/>
                  </a:cubicBezTo>
                  <a:cubicBezTo>
                    <a:pt x="10" y="33"/>
                    <a:pt x="6" y="31"/>
                    <a:pt x="3" y="27"/>
                  </a:cubicBezTo>
                  <a:cubicBezTo>
                    <a:pt x="1" y="23"/>
                    <a:pt x="0" y="19"/>
                    <a:pt x="0" y="15"/>
                  </a:cubicBezTo>
                  <a:cubicBezTo>
                    <a:pt x="2" y="7"/>
                    <a:pt x="10" y="0"/>
                    <a:pt x="19" y="2"/>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88">
              <a:extLst>
                <a:ext uri="{FF2B5EF4-FFF2-40B4-BE49-F238E27FC236}">
                  <a16:creationId xmlns:a16="http://schemas.microsoft.com/office/drawing/2014/main" id="{8770CCF5-8D74-4B18-A687-F1E0F0F4C54A}"/>
                </a:ext>
              </a:extLst>
            </p:cNvPr>
            <p:cNvSpPr>
              <a:spLocks/>
            </p:cNvSpPr>
            <p:nvPr/>
          </p:nvSpPr>
          <p:spPr bwMode="auto">
            <a:xfrm>
              <a:off x="9426575" y="2098675"/>
              <a:ext cx="415925" cy="300038"/>
            </a:xfrm>
            <a:custGeom>
              <a:avLst/>
              <a:gdLst>
                <a:gd name="T0" fmla="*/ 272 w 287"/>
                <a:gd name="T1" fmla="*/ 174 h 207"/>
                <a:gd name="T2" fmla="*/ 269 w 287"/>
                <a:gd name="T3" fmla="*/ 173 h 207"/>
                <a:gd name="T4" fmla="*/ 258 w 287"/>
                <a:gd name="T5" fmla="*/ 170 h 207"/>
                <a:gd name="T6" fmla="*/ 246 w 287"/>
                <a:gd name="T7" fmla="*/ 166 h 207"/>
                <a:gd name="T8" fmla="*/ 235 w 287"/>
                <a:gd name="T9" fmla="*/ 163 h 207"/>
                <a:gd name="T10" fmla="*/ 223 w 287"/>
                <a:gd name="T11" fmla="*/ 159 h 207"/>
                <a:gd name="T12" fmla="*/ 170 w 287"/>
                <a:gd name="T13" fmla="*/ 137 h 207"/>
                <a:gd name="T14" fmla="*/ 86 w 287"/>
                <a:gd name="T15" fmla="*/ 79 h 207"/>
                <a:gd name="T16" fmla="*/ 81 w 287"/>
                <a:gd name="T17" fmla="*/ 74 h 207"/>
                <a:gd name="T18" fmla="*/ 100 w 287"/>
                <a:gd name="T19" fmla="*/ 82 h 207"/>
                <a:gd name="T20" fmla="*/ 115 w 287"/>
                <a:gd name="T21" fmla="*/ 87 h 207"/>
                <a:gd name="T22" fmla="*/ 119 w 287"/>
                <a:gd name="T23" fmla="*/ 89 h 207"/>
                <a:gd name="T24" fmla="*/ 123 w 287"/>
                <a:gd name="T25" fmla="*/ 90 h 207"/>
                <a:gd name="T26" fmla="*/ 125 w 287"/>
                <a:gd name="T27" fmla="*/ 91 h 207"/>
                <a:gd name="T28" fmla="*/ 134 w 287"/>
                <a:gd name="T29" fmla="*/ 92 h 207"/>
                <a:gd name="T30" fmla="*/ 146 w 287"/>
                <a:gd name="T31" fmla="*/ 81 h 207"/>
                <a:gd name="T32" fmla="*/ 132 w 287"/>
                <a:gd name="T33" fmla="*/ 59 h 207"/>
                <a:gd name="T34" fmla="*/ 102 w 287"/>
                <a:gd name="T35" fmla="*/ 48 h 207"/>
                <a:gd name="T36" fmla="*/ 81 w 287"/>
                <a:gd name="T37" fmla="*/ 38 h 207"/>
                <a:gd name="T38" fmla="*/ 60 w 287"/>
                <a:gd name="T39" fmla="*/ 26 h 207"/>
                <a:gd name="T40" fmla="*/ 43 w 287"/>
                <a:gd name="T41" fmla="*/ 14 h 207"/>
                <a:gd name="T42" fmla="*/ 39 w 287"/>
                <a:gd name="T43" fmla="*/ 11 h 207"/>
                <a:gd name="T44" fmla="*/ 35 w 287"/>
                <a:gd name="T45" fmla="*/ 8 h 207"/>
                <a:gd name="T46" fmla="*/ 26 w 287"/>
                <a:gd name="T47" fmla="*/ 3 h 207"/>
                <a:gd name="T48" fmla="*/ 8 w 287"/>
                <a:gd name="T49" fmla="*/ 4 h 207"/>
                <a:gd name="T50" fmla="*/ 1 w 287"/>
                <a:gd name="T51" fmla="*/ 17 h 207"/>
                <a:gd name="T52" fmla="*/ 2 w 287"/>
                <a:gd name="T53" fmla="*/ 30 h 207"/>
                <a:gd name="T54" fmla="*/ 4 w 287"/>
                <a:gd name="T55" fmla="*/ 42 h 207"/>
                <a:gd name="T56" fmla="*/ 10 w 287"/>
                <a:gd name="T57" fmla="*/ 68 h 207"/>
                <a:gd name="T58" fmla="*/ 26 w 287"/>
                <a:gd name="T59" fmla="*/ 109 h 207"/>
                <a:gd name="T60" fmla="*/ 32 w 287"/>
                <a:gd name="T61" fmla="*/ 121 h 207"/>
                <a:gd name="T62" fmla="*/ 39 w 287"/>
                <a:gd name="T63" fmla="*/ 132 h 207"/>
                <a:gd name="T64" fmla="*/ 53 w 287"/>
                <a:gd name="T65" fmla="*/ 155 h 207"/>
                <a:gd name="T66" fmla="*/ 66 w 287"/>
                <a:gd name="T67" fmla="*/ 163 h 207"/>
                <a:gd name="T68" fmla="*/ 79 w 287"/>
                <a:gd name="T69" fmla="*/ 161 h 207"/>
                <a:gd name="T70" fmla="*/ 85 w 287"/>
                <a:gd name="T71" fmla="*/ 150 h 207"/>
                <a:gd name="T72" fmla="*/ 80 w 287"/>
                <a:gd name="T73" fmla="*/ 137 h 207"/>
                <a:gd name="T74" fmla="*/ 70 w 287"/>
                <a:gd name="T75" fmla="*/ 121 h 207"/>
                <a:gd name="T76" fmla="*/ 60 w 287"/>
                <a:gd name="T77" fmla="*/ 105 h 207"/>
                <a:gd name="T78" fmla="*/ 54 w 287"/>
                <a:gd name="T79" fmla="*/ 93 h 207"/>
                <a:gd name="T80" fmla="*/ 73 w 287"/>
                <a:gd name="T81" fmla="*/ 110 h 207"/>
                <a:gd name="T82" fmla="*/ 92 w 287"/>
                <a:gd name="T83" fmla="*/ 126 h 207"/>
                <a:gd name="T84" fmla="*/ 192 w 287"/>
                <a:gd name="T85" fmla="*/ 182 h 207"/>
                <a:gd name="T86" fmla="*/ 263 w 287"/>
                <a:gd name="T87" fmla="*/ 204 h 207"/>
                <a:gd name="T88" fmla="*/ 284 w 287"/>
                <a:gd name="T89" fmla="*/ 193 h 207"/>
                <a:gd name="T90" fmla="*/ 272 w 287"/>
                <a:gd name="T91" fmla="*/ 17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7" h="207">
                  <a:moveTo>
                    <a:pt x="272" y="174"/>
                  </a:moveTo>
                  <a:cubicBezTo>
                    <a:pt x="271" y="173"/>
                    <a:pt x="270" y="173"/>
                    <a:pt x="269" y="173"/>
                  </a:cubicBezTo>
                  <a:cubicBezTo>
                    <a:pt x="258" y="170"/>
                    <a:pt x="258" y="170"/>
                    <a:pt x="258" y="170"/>
                  </a:cubicBezTo>
                  <a:cubicBezTo>
                    <a:pt x="246" y="166"/>
                    <a:pt x="246" y="166"/>
                    <a:pt x="246" y="166"/>
                  </a:cubicBezTo>
                  <a:cubicBezTo>
                    <a:pt x="235" y="163"/>
                    <a:pt x="235" y="163"/>
                    <a:pt x="235" y="163"/>
                  </a:cubicBezTo>
                  <a:cubicBezTo>
                    <a:pt x="231" y="162"/>
                    <a:pt x="227" y="160"/>
                    <a:pt x="223" y="159"/>
                  </a:cubicBezTo>
                  <a:cubicBezTo>
                    <a:pt x="205" y="153"/>
                    <a:pt x="187" y="146"/>
                    <a:pt x="170" y="137"/>
                  </a:cubicBezTo>
                  <a:cubicBezTo>
                    <a:pt x="140" y="122"/>
                    <a:pt x="111" y="102"/>
                    <a:pt x="86" y="79"/>
                  </a:cubicBezTo>
                  <a:cubicBezTo>
                    <a:pt x="81" y="74"/>
                    <a:pt x="81" y="74"/>
                    <a:pt x="81" y="74"/>
                  </a:cubicBezTo>
                  <a:cubicBezTo>
                    <a:pt x="87" y="76"/>
                    <a:pt x="94" y="79"/>
                    <a:pt x="100" y="82"/>
                  </a:cubicBezTo>
                  <a:cubicBezTo>
                    <a:pt x="105" y="84"/>
                    <a:pt x="110" y="85"/>
                    <a:pt x="115" y="87"/>
                  </a:cubicBezTo>
                  <a:cubicBezTo>
                    <a:pt x="116" y="88"/>
                    <a:pt x="118" y="88"/>
                    <a:pt x="119" y="89"/>
                  </a:cubicBezTo>
                  <a:cubicBezTo>
                    <a:pt x="120" y="89"/>
                    <a:pt x="122" y="90"/>
                    <a:pt x="123" y="90"/>
                  </a:cubicBezTo>
                  <a:cubicBezTo>
                    <a:pt x="124" y="90"/>
                    <a:pt x="124" y="91"/>
                    <a:pt x="125" y="91"/>
                  </a:cubicBezTo>
                  <a:cubicBezTo>
                    <a:pt x="129" y="92"/>
                    <a:pt x="130" y="92"/>
                    <a:pt x="134" y="92"/>
                  </a:cubicBezTo>
                  <a:cubicBezTo>
                    <a:pt x="139" y="91"/>
                    <a:pt x="144" y="86"/>
                    <a:pt x="146" y="81"/>
                  </a:cubicBezTo>
                  <a:cubicBezTo>
                    <a:pt x="150" y="70"/>
                    <a:pt x="142" y="64"/>
                    <a:pt x="132" y="59"/>
                  </a:cubicBezTo>
                  <a:cubicBezTo>
                    <a:pt x="122" y="54"/>
                    <a:pt x="109" y="51"/>
                    <a:pt x="102" y="48"/>
                  </a:cubicBezTo>
                  <a:cubicBezTo>
                    <a:pt x="95" y="45"/>
                    <a:pt x="88" y="42"/>
                    <a:pt x="81" y="38"/>
                  </a:cubicBezTo>
                  <a:cubicBezTo>
                    <a:pt x="74" y="35"/>
                    <a:pt x="67" y="31"/>
                    <a:pt x="60" y="26"/>
                  </a:cubicBezTo>
                  <a:cubicBezTo>
                    <a:pt x="54" y="23"/>
                    <a:pt x="49" y="18"/>
                    <a:pt x="43" y="14"/>
                  </a:cubicBezTo>
                  <a:cubicBezTo>
                    <a:pt x="42" y="13"/>
                    <a:pt x="40" y="12"/>
                    <a:pt x="39" y="11"/>
                  </a:cubicBezTo>
                  <a:cubicBezTo>
                    <a:pt x="38" y="10"/>
                    <a:pt x="36" y="9"/>
                    <a:pt x="35" y="8"/>
                  </a:cubicBezTo>
                  <a:cubicBezTo>
                    <a:pt x="32" y="6"/>
                    <a:pt x="29" y="4"/>
                    <a:pt x="26" y="3"/>
                  </a:cubicBezTo>
                  <a:cubicBezTo>
                    <a:pt x="20" y="0"/>
                    <a:pt x="14" y="0"/>
                    <a:pt x="8" y="4"/>
                  </a:cubicBezTo>
                  <a:cubicBezTo>
                    <a:pt x="4" y="7"/>
                    <a:pt x="1" y="12"/>
                    <a:pt x="1" y="17"/>
                  </a:cubicBezTo>
                  <a:cubicBezTo>
                    <a:pt x="0" y="21"/>
                    <a:pt x="1" y="26"/>
                    <a:pt x="2" y="30"/>
                  </a:cubicBezTo>
                  <a:cubicBezTo>
                    <a:pt x="2" y="34"/>
                    <a:pt x="3" y="38"/>
                    <a:pt x="4" y="42"/>
                  </a:cubicBezTo>
                  <a:cubicBezTo>
                    <a:pt x="6" y="51"/>
                    <a:pt x="8" y="59"/>
                    <a:pt x="10" y="68"/>
                  </a:cubicBezTo>
                  <a:cubicBezTo>
                    <a:pt x="15" y="81"/>
                    <a:pt x="19" y="96"/>
                    <a:pt x="26" y="109"/>
                  </a:cubicBezTo>
                  <a:cubicBezTo>
                    <a:pt x="32" y="121"/>
                    <a:pt x="32" y="121"/>
                    <a:pt x="32" y="121"/>
                  </a:cubicBezTo>
                  <a:cubicBezTo>
                    <a:pt x="34" y="125"/>
                    <a:pt x="36" y="129"/>
                    <a:pt x="39" y="132"/>
                  </a:cubicBezTo>
                  <a:cubicBezTo>
                    <a:pt x="43" y="140"/>
                    <a:pt x="48" y="148"/>
                    <a:pt x="53" y="155"/>
                  </a:cubicBezTo>
                  <a:cubicBezTo>
                    <a:pt x="56" y="159"/>
                    <a:pt x="62" y="162"/>
                    <a:pt x="66" y="163"/>
                  </a:cubicBezTo>
                  <a:cubicBezTo>
                    <a:pt x="71" y="164"/>
                    <a:pt x="76" y="163"/>
                    <a:pt x="79" y="161"/>
                  </a:cubicBezTo>
                  <a:cubicBezTo>
                    <a:pt x="83" y="159"/>
                    <a:pt x="85" y="154"/>
                    <a:pt x="85" y="150"/>
                  </a:cubicBezTo>
                  <a:cubicBezTo>
                    <a:pt x="85" y="145"/>
                    <a:pt x="83" y="142"/>
                    <a:pt x="80" y="137"/>
                  </a:cubicBezTo>
                  <a:cubicBezTo>
                    <a:pt x="77" y="132"/>
                    <a:pt x="73" y="127"/>
                    <a:pt x="70" y="121"/>
                  </a:cubicBezTo>
                  <a:cubicBezTo>
                    <a:pt x="66" y="116"/>
                    <a:pt x="63" y="110"/>
                    <a:pt x="60" y="105"/>
                  </a:cubicBezTo>
                  <a:cubicBezTo>
                    <a:pt x="58" y="101"/>
                    <a:pt x="56" y="97"/>
                    <a:pt x="54" y="93"/>
                  </a:cubicBezTo>
                  <a:cubicBezTo>
                    <a:pt x="60" y="99"/>
                    <a:pt x="67" y="104"/>
                    <a:pt x="73" y="110"/>
                  </a:cubicBezTo>
                  <a:cubicBezTo>
                    <a:pt x="79" y="115"/>
                    <a:pt x="86" y="120"/>
                    <a:pt x="92" y="126"/>
                  </a:cubicBezTo>
                  <a:cubicBezTo>
                    <a:pt x="122" y="149"/>
                    <a:pt x="156" y="168"/>
                    <a:pt x="192" y="182"/>
                  </a:cubicBezTo>
                  <a:cubicBezTo>
                    <a:pt x="215" y="191"/>
                    <a:pt x="239" y="198"/>
                    <a:pt x="263" y="204"/>
                  </a:cubicBezTo>
                  <a:cubicBezTo>
                    <a:pt x="273" y="207"/>
                    <a:pt x="283" y="201"/>
                    <a:pt x="284" y="193"/>
                  </a:cubicBezTo>
                  <a:cubicBezTo>
                    <a:pt x="287" y="183"/>
                    <a:pt x="280" y="177"/>
                    <a:pt x="272" y="17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3" name="Group 1052">
            <a:extLst>
              <a:ext uri="{FF2B5EF4-FFF2-40B4-BE49-F238E27FC236}">
                <a16:creationId xmlns:a16="http://schemas.microsoft.com/office/drawing/2014/main" id="{8A82FE3A-BBE1-46CF-AB3E-DAA85DAE9C49}"/>
              </a:ext>
            </a:extLst>
          </p:cNvPr>
          <p:cNvGrpSpPr/>
          <p:nvPr/>
        </p:nvGrpSpPr>
        <p:grpSpPr>
          <a:xfrm>
            <a:off x="8752380" y="1995084"/>
            <a:ext cx="559386" cy="333102"/>
            <a:chOff x="8772525" y="2058988"/>
            <a:chExt cx="557213" cy="328612"/>
          </a:xfrm>
          <a:effectLst>
            <a:outerShdw blurRad="63500" sx="102000" sy="102000" algn="ctr" rotWithShape="0">
              <a:prstClr val="black">
                <a:alpha val="40000"/>
              </a:prstClr>
            </a:outerShdw>
          </a:effectLst>
        </p:grpSpPr>
        <p:sp>
          <p:nvSpPr>
            <p:cNvPr id="62" name="Freeform 91">
              <a:extLst>
                <a:ext uri="{FF2B5EF4-FFF2-40B4-BE49-F238E27FC236}">
                  <a16:creationId xmlns:a16="http://schemas.microsoft.com/office/drawing/2014/main" id="{38D70CE0-4934-4384-AEC5-D4A36BA270C0}"/>
                </a:ext>
              </a:extLst>
            </p:cNvPr>
            <p:cNvSpPr>
              <a:spLocks/>
            </p:cNvSpPr>
            <p:nvPr/>
          </p:nvSpPr>
          <p:spPr bwMode="auto">
            <a:xfrm>
              <a:off x="9132888" y="2058988"/>
              <a:ext cx="196850" cy="184150"/>
            </a:xfrm>
            <a:custGeom>
              <a:avLst/>
              <a:gdLst>
                <a:gd name="T0" fmla="*/ 7 w 136"/>
                <a:gd name="T1" fmla="*/ 97 h 127"/>
                <a:gd name="T2" fmla="*/ 8 w 136"/>
                <a:gd name="T3" fmla="*/ 97 h 127"/>
                <a:gd name="T4" fmla="*/ 23 w 136"/>
                <a:gd name="T5" fmla="*/ 88 h 127"/>
                <a:gd name="T6" fmla="*/ 38 w 136"/>
                <a:gd name="T7" fmla="*/ 79 h 127"/>
                <a:gd name="T8" fmla="*/ 65 w 136"/>
                <a:gd name="T9" fmla="*/ 60 h 127"/>
                <a:gd name="T10" fmla="*/ 88 w 136"/>
                <a:gd name="T11" fmla="*/ 37 h 127"/>
                <a:gd name="T12" fmla="*/ 96 w 136"/>
                <a:gd name="T13" fmla="*/ 25 h 127"/>
                <a:gd name="T14" fmla="*/ 102 w 136"/>
                <a:gd name="T15" fmla="*/ 10 h 127"/>
                <a:gd name="T16" fmla="*/ 110 w 136"/>
                <a:gd name="T17" fmla="*/ 2 h 127"/>
                <a:gd name="T18" fmla="*/ 122 w 136"/>
                <a:gd name="T19" fmla="*/ 2 h 127"/>
                <a:gd name="T20" fmla="*/ 133 w 136"/>
                <a:gd name="T21" fmla="*/ 20 h 127"/>
                <a:gd name="T22" fmla="*/ 129 w 136"/>
                <a:gd name="T23" fmla="*/ 28 h 127"/>
                <a:gd name="T24" fmla="*/ 128 w 136"/>
                <a:gd name="T25" fmla="*/ 33 h 127"/>
                <a:gd name="T26" fmla="*/ 125 w 136"/>
                <a:gd name="T27" fmla="*/ 37 h 127"/>
                <a:gd name="T28" fmla="*/ 123 w 136"/>
                <a:gd name="T29" fmla="*/ 42 h 127"/>
                <a:gd name="T30" fmla="*/ 120 w 136"/>
                <a:gd name="T31" fmla="*/ 47 h 127"/>
                <a:gd name="T32" fmla="*/ 114 w 136"/>
                <a:gd name="T33" fmla="*/ 56 h 127"/>
                <a:gd name="T34" fmla="*/ 87 w 136"/>
                <a:gd name="T35" fmla="*/ 84 h 127"/>
                <a:gd name="T36" fmla="*/ 56 w 136"/>
                <a:gd name="T37" fmla="*/ 105 h 127"/>
                <a:gd name="T38" fmla="*/ 48 w 136"/>
                <a:gd name="T39" fmla="*/ 110 h 127"/>
                <a:gd name="T40" fmla="*/ 40 w 136"/>
                <a:gd name="T41" fmla="*/ 115 h 127"/>
                <a:gd name="T42" fmla="*/ 24 w 136"/>
                <a:gd name="T43" fmla="*/ 124 h 127"/>
                <a:gd name="T44" fmla="*/ 13 w 136"/>
                <a:gd name="T45" fmla="*/ 125 h 127"/>
                <a:gd name="T46" fmla="*/ 3 w 136"/>
                <a:gd name="T47" fmla="*/ 118 h 127"/>
                <a:gd name="T48" fmla="*/ 7 w 136"/>
                <a:gd name="T49" fmla="*/ 9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127">
                  <a:moveTo>
                    <a:pt x="7" y="97"/>
                  </a:moveTo>
                  <a:cubicBezTo>
                    <a:pt x="8" y="97"/>
                    <a:pt x="8" y="97"/>
                    <a:pt x="8" y="97"/>
                  </a:cubicBezTo>
                  <a:cubicBezTo>
                    <a:pt x="13" y="94"/>
                    <a:pt x="18" y="91"/>
                    <a:pt x="23" y="88"/>
                  </a:cubicBezTo>
                  <a:cubicBezTo>
                    <a:pt x="28" y="85"/>
                    <a:pt x="33" y="82"/>
                    <a:pt x="38" y="79"/>
                  </a:cubicBezTo>
                  <a:cubicBezTo>
                    <a:pt x="47" y="74"/>
                    <a:pt x="57" y="67"/>
                    <a:pt x="65" y="60"/>
                  </a:cubicBezTo>
                  <a:cubicBezTo>
                    <a:pt x="74" y="53"/>
                    <a:pt x="82" y="46"/>
                    <a:pt x="88" y="37"/>
                  </a:cubicBezTo>
                  <a:cubicBezTo>
                    <a:pt x="91" y="33"/>
                    <a:pt x="94" y="29"/>
                    <a:pt x="96" y="25"/>
                  </a:cubicBezTo>
                  <a:cubicBezTo>
                    <a:pt x="98" y="21"/>
                    <a:pt x="100" y="15"/>
                    <a:pt x="102" y="10"/>
                  </a:cubicBezTo>
                  <a:cubicBezTo>
                    <a:pt x="104" y="6"/>
                    <a:pt x="106" y="3"/>
                    <a:pt x="110" y="2"/>
                  </a:cubicBezTo>
                  <a:cubicBezTo>
                    <a:pt x="114" y="0"/>
                    <a:pt x="118" y="0"/>
                    <a:pt x="122" y="2"/>
                  </a:cubicBezTo>
                  <a:cubicBezTo>
                    <a:pt x="130" y="4"/>
                    <a:pt x="136" y="13"/>
                    <a:pt x="133" y="20"/>
                  </a:cubicBezTo>
                  <a:cubicBezTo>
                    <a:pt x="129" y="28"/>
                    <a:pt x="129" y="28"/>
                    <a:pt x="129" y="28"/>
                  </a:cubicBezTo>
                  <a:cubicBezTo>
                    <a:pt x="128" y="33"/>
                    <a:pt x="128" y="33"/>
                    <a:pt x="128" y="33"/>
                  </a:cubicBezTo>
                  <a:cubicBezTo>
                    <a:pt x="127" y="34"/>
                    <a:pt x="126" y="36"/>
                    <a:pt x="125" y="37"/>
                  </a:cubicBezTo>
                  <a:cubicBezTo>
                    <a:pt x="125" y="39"/>
                    <a:pt x="124" y="41"/>
                    <a:pt x="123" y="42"/>
                  </a:cubicBezTo>
                  <a:cubicBezTo>
                    <a:pt x="120" y="47"/>
                    <a:pt x="120" y="47"/>
                    <a:pt x="120" y="47"/>
                  </a:cubicBezTo>
                  <a:cubicBezTo>
                    <a:pt x="118" y="50"/>
                    <a:pt x="116" y="53"/>
                    <a:pt x="114" y="56"/>
                  </a:cubicBezTo>
                  <a:cubicBezTo>
                    <a:pt x="106" y="66"/>
                    <a:pt x="97" y="76"/>
                    <a:pt x="87" y="84"/>
                  </a:cubicBezTo>
                  <a:cubicBezTo>
                    <a:pt x="77" y="92"/>
                    <a:pt x="67" y="99"/>
                    <a:pt x="56" y="105"/>
                  </a:cubicBezTo>
                  <a:cubicBezTo>
                    <a:pt x="48" y="110"/>
                    <a:pt x="48" y="110"/>
                    <a:pt x="48" y="110"/>
                  </a:cubicBezTo>
                  <a:cubicBezTo>
                    <a:pt x="40" y="115"/>
                    <a:pt x="40" y="115"/>
                    <a:pt x="40" y="115"/>
                  </a:cubicBezTo>
                  <a:cubicBezTo>
                    <a:pt x="35" y="118"/>
                    <a:pt x="29" y="121"/>
                    <a:pt x="24" y="124"/>
                  </a:cubicBezTo>
                  <a:cubicBezTo>
                    <a:pt x="20" y="126"/>
                    <a:pt x="17" y="127"/>
                    <a:pt x="13" y="125"/>
                  </a:cubicBezTo>
                  <a:cubicBezTo>
                    <a:pt x="9" y="124"/>
                    <a:pt x="6" y="121"/>
                    <a:pt x="3" y="118"/>
                  </a:cubicBezTo>
                  <a:cubicBezTo>
                    <a:pt x="0" y="111"/>
                    <a:pt x="1" y="101"/>
                    <a:pt x="7" y="97"/>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2">
              <a:extLst>
                <a:ext uri="{FF2B5EF4-FFF2-40B4-BE49-F238E27FC236}">
                  <a16:creationId xmlns:a16="http://schemas.microsoft.com/office/drawing/2014/main" id="{D204F836-6797-4008-9166-D222B2D69453}"/>
                </a:ext>
              </a:extLst>
            </p:cNvPr>
            <p:cNvSpPr>
              <a:spLocks/>
            </p:cNvSpPr>
            <p:nvPr/>
          </p:nvSpPr>
          <p:spPr bwMode="auto">
            <a:xfrm>
              <a:off x="8772525" y="2197100"/>
              <a:ext cx="400050" cy="190500"/>
            </a:xfrm>
            <a:custGeom>
              <a:avLst/>
              <a:gdLst>
                <a:gd name="T0" fmla="*/ 252 w 276"/>
                <a:gd name="T1" fmla="*/ 3 h 131"/>
                <a:gd name="T2" fmla="*/ 250 w 276"/>
                <a:gd name="T3" fmla="*/ 4 h 131"/>
                <a:gd name="T4" fmla="*/ 214 w 276"/>
                <a:gd name="T5" fmla="*/ 20 h 131"/>
                <a:gd name="T6" fmla="*/ 170 w 276"/>
                <a:gd name="T7" fmla="*/ 36 h 131"/>
                <a:gd name="T8" fmla="*/ 129 w 276"/>
                <a:gd name="T9" fmla="*/ 47 h 131"/>
                <a:gd name="T10" fmla="*/ 88 w 276"/>
                <a:gd name="T11" fmla="*/ 54 h 131"/>
                <a:gd name="T12" fmla="*/ 81 w 276"/>
                <a:gd name="T13" fmla="*/ 55 h 131"/>
                <a:gd name="T14" fmla="*/ 97 w 276"/>
                <a:gd name="T15" fmla="*/ 46 h 131"/>
                <a:gd name="T16" fmla="*/ 108 w 276"/>
                <a:gd name="T17" fmla="*/ 39 h 131"/>
                <a:gd name="T18" fmla="*/ 111 w 276"/>
                <a:gd name="T19" fmla="*/ 37 h 131"/>
                <a:gd name="T20" fmla="*/ 114 w 276"/>
                <a:gd name="T21" fmla="*/ 35 h 131"/>
                <a:gd name="T22" fmla="*/ 116 w 276"/>
                <a:gd name="T23" fmla="*/ 34 h 131"/>
                <a:gd name="T24" fmla="*/ 121 w 276"/>
                <a:gd name="T25" fmla="*/ 28 h 131"/>
                <a:gd name="T26" fmla="*/ 121 w 276"/>
                <a:gd name="T27" fmla="*/ 13 h 131"/>
                <a:gd name="T28" fmla="*/ 98 w 276"/>
                <a:gd name="T29" fmla="*/ 7 h 131"/>
                <a:gd name="T30" fmla="*/ 76 w 276"/>
                <a:gd name="T31" fmla="*/ 22 h 131"/>
                <a:gd name="T32" fmla="*/ 41 w 276"/>
                <a:gd name="T33" fmla="*/ 41 h 131"/>
                <a:gd name="T34" fmla="*/ 24 w 276"/>
                <a:gd name="T35" fmla="*/ 47 h 131"/>
                <a:gd name="T36" fmla="*/ 10 w 276"/>
                <a:gd name="T37" fmla="*/ 53 h 131"/>
                <a:gd name="T38" fmla="*/ 1 w 276"/>
                <a:gd name="T39" fmla="*/ 67 h 131"/>
                <a:gd name="T40" fmla="*/ 5 w 276"/>
                <a:gd name="T41" fmla="*/ 82 h 131"/>
                <a:gd name="T42" fmla="*/ 14 w 276"/>
                <a:gd name="T43" fmla="*/ 89 h 131"/>
                <a:gd name="T44" fmla="*/ 23 w 276"/>
                <a:gd name="T45" fmla="*/ 95 h 131"/>
                <a:gd name="T46" fmla="*/ 43 w 276"/>
                <a:gd name="T47" fmla="*/ 105 h 131"/>
                <a:gd name="T48" fmla="*/ 60 w 276"/>
                <a:gd name="T49" fmla="*/ 113 h 131"/>
                <a:gd name="T50" fmla="*/ 78 w 276"/>
                <a:gd name="T51" fmla="*/ 120 h 131"/>
                <a:gd name="T52" fmla="*/ 120 w 276"/>
                <a:gd name="T53" fmla="*/ 130 h 131"/>
                <a:gd name="T54" fmla="*/ 132 w 276"/>
                <a:gd name="T55" fmla="*/ 126 h 131"/>
                <a:gd name="T56" fmla="*/ 137 w 276"/>
                <a:gd name="T57" fmla="*/ 115 h 131"/>
                <a:gd name="T58" fmla="*/ 133 w 276"/>
                <a:gd name="T59" fmla="*/ 103 h 131"/>
                <a:gd name="T60" fmla="*/ 123 w 276"/>
                <a:gd name="T61" fmla="*/ 98 h 131"/>
                <a:gd name="T62" fmla="*/ 92 w 276"/>
                <a:gd name="T63" fmla="*/ 91 h 131"/>
                <a:gd name="T64" fmla="*/ 81 w 276"/>
                <a:gd name="T65" fmla="*/ 87 h 131"/>
                <a:gd name="T66" fmla="*/ 121 w 276"/>
                <a:gd name="T67" fmla="*/ 81 h 131"/>
                <a:gd name="T68" fmla="*/ 210 w 276"/>
                <a:gd name="T69" fmla="*/ 56 h 131"/>
                <a:gd name="T70" fmla="*/ 266 w 276"/>
                <a:gd name="T71" fmla="*/ 31 h 131"/>
                <a:gd name="T72" fmla="*/ 271 w 276"/>
                <a:gd name="T73" fmla="*/ 11 h 131"/>
                <a:gd name="T74" fmla="*/ 252 w 276"/>
                <a:gd name="T75"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131">
                  <a:moveTo>
                    <a:pt x="252" y="3"/>
                  </a:moveTo>
                  <a:cubicBezTo>
                    <a:pt x="251" y="3"/>
                    <a:pt x="251" y="3"/>
                    <a:pt x="250" y="4"/>
                  </a:cubicBezTo>
                  <a:cubicBezTo>
                    <a:pt x="238" y="9"/>
                    <a:pt x="226" y="14"/>
                    <a:pt x="214" y="20"/>
                  </a:cubicBezTo>
                  <a:cubicBezTo>
                    <a:pt x="200" y="26"/>
                    <a:pt x="185" y="31"/>
                    <a:pt x="170" y="36"/>
                  </a:cubicBezTo>
                  <a:cubicBezTo>
                    <a:pt x="157" y="40"/>
                    <a:pt x="143" y="44"/>
                    <a:pt x="129" y="47"/>
                  </a:cubicBezTo>
                  <a:cubicBezTo>
                    <a:pt x="115" y="50"/>
                    <a:pt x="102" y="52"/>
                    <a:pt x="88" y="54"/>
                  </a:cubicBezTo>
                  <a:cubicBezTo>
                    <a:pt x="81" y="55"/>
                    <a:pt x="81" y="55"/>
                    <a:pt x="81" y="55"/>
                  </a:cubicBezTo>
                  <a:cubicBezTo>
                    <a:pt x="87" y="52"/>
                    <a:pt x="92" y="49"/>
                    <a:pt x="97" y="46"/>
                  </a:cubicBezTo>
                  <a:cubicBezTo>
                    <a:pt x="100" y="44"/>
                    <a:pt x="104" y="41"/>
                    <a:pt x="108" y="39"/>
                  </a:cubicBezTo>
                  <a:cubicBezTo>
                    <a:pt x="109" y="38"/>
                    <a:pt x="110" y="38"/>
                    <a:pt x="111" y="37"/>
                  </a:cubicBezTo>
                  <a:cubicBezTo>
                    <a:pt x="112" y="36"/>
                    <a:pt x="113" y="36"/>
                    <a:pt x="114" y="35"/>
                  </a:cubicBezTo>
                  <a:cubicBezTo>
                    <a:pt x="115" y="35"/>
                    <a:pt x="115" y="35"/>
                    <a:pt x="116" y="34"/>
                  </a:cubicBezTo>
                  <a:cubicBezTo>
                    <a:pt x="118" y="32"/>
                    <a:pt x="119" y="32"/>
                    <a:pt x="121" y="28"/>
                  </a:cubicBezTo>
                  <a:cubicBezTo>
                    <a:pt x="124" y="24"/>
                    <a:pt x="123" y="17"/>
                    <a:pt x="121" y="13"/>
                  </a:cubicBezTo>
                  <a:cubicBezTo>
                    <a:pt x="116" y="2"/>
                    <a:pt x="107" y="3"/>
                    <a:pt x="98" y="7"/>
                  </a:cubicBezTo>
                  <a:cubicBezTo>
                    <a:pt x="90" y="12"/>
                    <a:pt x="81" y="19"/>
                    <a:pt x="76" y="22"/>
                  </a:cubicBezTo>
                  <a:cubicBezTo>
                    <a:pt x="64" y="29"/>
                    <a:pt x="53" y="36"/>
                    <a:pt x="41" y="41"/>
                  </a:cubicBezTo>
                  <a:cubicBezTo>
                    <a:pt x="35" y="43"/>
                    <a:pt x="30" y="45"/>
                    <a:pt x="24" y="47"/>
                  </a:cubicBezTo>
                  <a:cubicBezTo>
                    <a:pt x="20" y="48"/>
                    <a:pt x="14" y="50"/>
                    <a:pt x="10" y="53"/>
                  </a:cubicBezTo>
                  <a:cubicBezTo>
                    <a:pt x="5" y="56"/>
                    <a:pt x="1" y="60"/>
                    <a:pt x="1" y="67"/>
                  </a:cubicBezTo>
                  <a:cubicBezTo>
                    <a:pt x="0" y="73"/>
                    <a:pt x="2" y="78"/>
                    <a:pt x="5" y="82"/>
                  </a:cubicBezTo>
                  <a:cubicBezTo>
                    <a:pt x="7" y="85"/>
                    <a:pt x="11" y="87"/>
                    <a:pt x="14" y="89"/>
                  </a:cubicBezTo>
                  <a:cubicBezTo>
                    <a:pt x="17" y="91"/>
                    <a:pt x="20" y="93"/>
                    <a:pt x="23" y="95"/>
                  </a:cubicBezTo>
                  <a:cubicBezTo>
                    <a:pt x="29" y="98"/>
                    <a:pt x="36" y="102"/>
                    <a:pt x="43" y="105"/>
                  </a:cubicBezTo>
                  <a:cubicBezTo>
                    <a:pt x="48" y="108"/>
                    <a:pt x="54" y="111"/>
                    <a:pt x="60" y="113"/>
                  </a:cubicBezTo>
                  <a:cubicBezTo>
                    <a:pt x="66" y="116"/>
                    <a:pt x="72" y="118"/>
                    <a:pt x="78" y="120"/>
                  </a:cubicBezTo>
                  <a:cubicBezTo>
                    <a:pt x="92" y="124"/>
                    <a:pt x="106" y="127"/>
                    <a:pt x="120" y="130"/>
                  </a:cubicBezTo>
                  <a:cubicBezTo>
                    <a:pt x="124" y="131"/>
                    <a:pt x="129" y="129"/>
                    <a:pt x="132" y="126"/>
                  </a:cubicBezTo>
                  <a:cubicBezTo>
                    <a:pt x="135" y="123"/>
                    <a:pt x="137" y="119"/>
                    <a:pt x="137" y="115"/>
                  </a:cubicBezTo>
                  <a:cubicBezTo>
                    <a:pt x="137" y="111"/>
                    <a:pt x="136" y="107"/>
                    <a:pt x="133" y="103"/>
                  </a:cubicBezTo>
                  <a:cubicBezTo>
                    <a:pt x="130" y="100"/>
                    <a:pt x="127" y="99"/>
                    <a:pt x="123" y="98"/>
                  </a:cubicBezTo>
                  <a:cubicBezTo>
                    <a:pt x="112" y="96"/>
                    <a:pt x="102" y="94"/>
                    <a:pt x="92" y="91"/>
                  </a:cubicBezTo>
                  <a:cubicBezTo>
                    <a:pt x="88" y="90"/>
                    <a:pt x="84" y="89"/>
                    <a:pt x="81" y="87"/>
                  </a:cubicBezTo>
                  <a:cubicBezTo>
                    <a:pt x="94" y="86"/>
                    <a:pt x="108" y="84"/>
                    <a:pt x="121" y="81"/>
                  </a:cubicBezTo>
                  <a:cubicBezTo>
                    <a:pt x="151" y="76"/>
                    <a:pt x="181" y="67"/>
                    <a:pt x="210" y="56"/>
                  </a:cubicBezTo>
                  <a:cubicBezTo>
                    <a:pt x="229" y="48"/>
                    <a:pt x="247" y="40"/>
                    <a:pt x="266" y="31"/>
                  </a:cubicBezTo>
                  <a:cubicBezTo>
                    <a:pt x="273" y="28"/>
                    <a:pt x="276" y="18"/>
                    <a:pt x="271" y="11"/>
                  </a:cubicBezTo>
                  <a:cubicBezTo>
                    <a:pt x="267" y="2"/>
                    <a:pt x="259" y="0"/>
                    <a:pt x="252" y="3"/>
                  </a:cubicBezTo>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4" name="Group 1053">
            <a:extLst>
              <a:ext uri="{FF2B5EF4-FFF2-40B4-BE49-F238E27FC236}">
                <a16:creationId xmlns:a16="http://schemas.microsoft.com/office/drawing/2014/main" id="{EE425CB7-A17C-4872-B22D-722044979B9F}"/>
              </a:ext>
            </a:extLst>
          </p:cNvPr>
          <p:cNvGrpSpPr/>
          <p:nvPr/>
        </p:nvGrpSpPr>
        <p:grpSpPr>
          <a:xfrm>
            <a:off x="8674290" y="2286348"/>
            <a:ext cx="576916" cy="506896"/>
            <a:chOff x="8694738" y="2346325"/>
            <a:chExt cx="574675" cy="500063"/>
          </a:xfrm>
          <a:effectLst>
            <a:outerShdw blurRad="63500" sx="102000" sy="102000" algn="ctr" rotWithShape="0">
              <a:prstClr val="black">
                <a:alpha val="40000"/>
              </a:prstClr>
            </a:outerShdw>
          </a:effectLst>
        </p:grpSpPr>
        <p:sp>
          <p:nvSpPr>
            <p:cNvPr id="1024" name="Freeform 96">
              <a:extLst>
                <a:ext uri="{FF2B5EF4-FFF2-40B4-BE49-F238E27FC236}">
                  <a16:creationId xmlns:a16="http://schemas.microsoft.com/office/drawing/2014/main" id="{1B0EE50B-E20E-4147-A8FD-5CB21A93B1B4}"/>
                </a:ext>
              </a:extLst>
            </p:cNvPr>
            <p:cNvSpPr>
              <a:spLocks/>
            </p:cNvSpPr>
            <p:nvPr/>
          </p:nvSpPr>
          <p:spPr bwMode="auto">
            <a:xfrm>
              <a:off x="8694738" y="2346325"/>
              <a:ext cx="188913" cy="260350"/>
            </a:xfrm>
            <a:custGeom>
              <a:avLst/>
              <a:gdLst>
                <a:gd name="T0" fmla="*/ 104 w 131"/>
                <a:gd name="T1" fmla="*/ 172 h 179"/>
                <a:gd name="T2" fmla="*/ 103 w 131"/>
                <a:gd name="T3" fmla="*/ 171 h 179"/>
                <a:gd name="T4" fmla="*/ 89 w 131"/>
                <a:gd name="T5" fmla="*/ 154 h 179"/>
                <a:gd name="T6" fmla="*/ 75 w 131"/>
                <a:gd name="T7" fmla="*/ 137 h 179"/>
                <a:gd name="T8" fmla="*/ 50 w 131"/>
                <a:gd name="T9" fmla="*/ 102 h 179"/>
                <a:gd name="T10" fmla="*/ 26 w 131"/>
                <a:gd name="T11" fmla="*/ 65 h 179"/>
                <a:gd name="T12" fmla="*/ 4 w 131"/>
                <a:gd name="T13" fmla="*/ 28 h 179"/>
                <a:gd name="T14" fmla="*/ 1 w 131"/>
                <a:gd name="T15" fmla="*/ 15 h 179"/>
                <a:gd name="T16" fmla="*/ 8 w 131"/>
                <a:gd name="T17" fmla="*/ 5 h 179"/>
                <a:gd name="T18" fmla="*/ 30 w 131"/>
                <a:gd name="T19" fmla="*/ 10 h 179"/>
                <a:gd name="T20" fmla="*/ 52 w 131"/>
                <a:gd name="T21" fmla="*/ 47 h 179"/>
                <a:gd name="T22" fmla="*/ 75 w 131"/>
                <a:gd name="T23" fmla="*/ 82 h 179"/>
                <a:gd name="T24" fmla="*/ 99 w 131"/>
                <a:gd name="T25" fmla="*/ 116 h 179"/>
                <a:gd name="T26" fmla="*/ 112 w 131"/>
                <a:gd name="T27" fmla="*/ 132 h 179"/>
                <a:gd name="T28" fmla="*/ 126 w 131"/>
                <a:gd name="T29" fmla="*/ 148 h 179"/>
                <a:gd name="T30" fmla="*/ 131 w 131"/>
                <a:gd name="T31" fmla="*/ 160 h 179"/>
                <a:gd name="T32" fmla="*/ 127 w 131"/>
                <a:gd name="T33" fmla="*/ 172 h 179"/>
                <a:gd name="T34" fmla="*/ 104 w 131"/>
                <a:gd name="T35" fmla="*/ 17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9">
                  <a:moveTo>
                    <a:pt x="104" y="172"/>
                  </a:moveTo>
                  <a:cubicBezTo>
                    <a:pt x="103" y="171"/>
                    <a:pt x="103" y="171"/>
                    <a:pt x="103" y="171"/>
                  </a:cubicBezTo>
                  <a:cubicBezTo>
                    <a:pt x="99" y="166"/>
                    <a:pt x="94" y="160"/>
                    <a:pt x="89" y="154"/>
                  </a:cubicBezTo>
                  <a:cubicBezTo>
                    <a:pt x="84" y="149"/>
                    <a:pt x="79" y="143"/>
                    <a:pt x="75" y="137"/>
                  </a:cubicBezTo>
                  <a:cubicBezTo>
                    <a:pt x="66" y="126"/>
                    <a:pt x="58" y="114"/>
                    <a:pt x="50" y="102"/>
                  </a:cubicBezTo>
                  <a:cubicBezTo>
                    <a:pt x="41" y="90"/>
                    <a:pt x="33" y="78"/>
                    <a:pt x="26" y="65"/>
                  </a:cubicBezTo>
                  <a:cubicBezTo>
                    <a:pt x="18" y="53"/>
                    <a:pt x="11" y="40"/>
                    <a:pt x="4" y="28"/>
                  </a:cubicBezTo>
                  <a:cubicBezTo>
                    <a:pt x="1" y="24"/>
                    <a:pt x="0" y="20"/>
                    <a:pt x="1" y="15"/>
                  </a:cubicBezTo>
                  <a:cubicBezTo>
                    <a:pt x="2" y="11"/>
                    <a:pt x="4" y="7"/>
                    <a:pt x="8" y="5"/>
                  </a:cubicBezTo>
                  <a:cubicBezTo>
                    <a:pt x="15" y="0"/>
                    <a:pt x="26" y="2"/>
                    <a:pt x="30" y="10"/>
                  </a:cubicBezTo>
                  <a:cubicBezTo>
                    <a:pt x="37" y="23"/>
                    <a:pt x="44" y="35"/>
                    <a:pt x="52" y="47"/>
                  </a:cubicBezTo>
                  <a:cubicBezTo>
                    <a:pt x="59" y="59"/>
                    <a:pt x="67" y="70"/>
                    <a:pt x="75" y="82"/>
                  </a:cubicBezTo>
                  <a:cubicBezTo>
                    <a:pt x="83" y="93"/>
                    <a:pt x="91" y="105"/>
                    <a:pt x="99" y="116"/>
                  </a:cubicBezTo>
                  <a:cubicBezTo>
                    <a:pt x="103" y="121"/>
                    <a:pt x="108" y="127"/>
                    <a:pt x="112" y="132"/>
                  </a:cubicBezTo>
                  <a:cubicBezTo>
                    <a:pt x="117" y="138"/>
                    <a:pt x="121" y="143"/>
                    <a:pt x="126" y="148"/>
                  </a:cubicBezTo>
                  <a:cubicBezTo>
                    <a:pt x="129" y="152"/>
                    <a:pt x="131" y="156"/>
                    <a:pt x="131" y="160"/>
                  </a:cubicBezTo>
                  <a:cubicBezTo>
                    <a:pt x="131" y="164"/>
                    <a:pt x="130" y="169"/>
                    <a:pt x="127" y="172"/>
                  </a:cubicBezTo>
                  <a:cubicBezTo>
                    <a:pt x="122" y="178"/>
                    <a:pt x="111" y="179"/>
                    <a:pt x="104" y="172"/>
                  </a:cubicBezTo>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97">
              <a:extLst>
                <a:ext uri="{FF2B5EF4-FFF2-40B4-BE49-F238E27FC236}">
                  <a16:creationId xmlns:a16="http://schemas.microsoft.com/office/drawing/2014/main" id="{EAA97C96-5FBD-4D8D-AB13-45517D556ED9}"/>
                </a:ext>
              </a:extLst>
            </p:cNvPr>
            <p:cNvSpPr>
              <a:spLocks/>
            </p:cNvSpPr>
            <p:nvPr/>
          </p:nvSpPr>
          <p:spPr bwMode="auto">
            <a:xfrm>
              <a:off x="8837613" y="2559050"/>
              <a:ext cx="431800" cy="287338"/>
            </a:xfrm>
            <a:custGeom>
              <a:avLst/>
              <a:gdLst>
                <a:gd name="T0" fmla="*/ 7 w 298"/>
                <a:gd name="T1" fmla="*/ 29 h 198"/>
                <a:gd name="T2" fmla="*/ 9 w 298"/>
                <a:gd name="T3" fmla="*/ 31 h 198"/>
                <a:gd name="T4" fmla="*/ 44 w 298"/>
                <a:gd name="T5" fmla="*/ 67 h 198"/>
                <a:gd name="T6" fmla="*/ 90 w 298"/>
                <a:gd name="T7" fmla="*/ 106 h 198"/>
                <a:gd name="T8" fmla="*/ 184 w 298"/>
                <a:gd name="T9" fmla="*/ 161 h 198"/>
                <a:gd name="T10" fmla="*/ 192 w 298"/>
                <a:gd name="T11" fmla="*/ 164 h 198"/>
                <a:gd name="T12" fmla="*/ 181 w 298"/>
                <a:gd name="T13" fmla="*/ 164 h 198"/>
                <a:gd name="T14" fmla="*/ 169 w 298"/>
                <a:gd name="T15" fmla="*/ 162 h 198"/>
                <a:gd name="T16" fmla="*/ 152 w 298"/>
                <a:gd name="T17" fmla="*/ 159 h 198"/>
                <a:gd name="T18" fmla="*/ 147 w 298"/>
                <a:gd name="T19" fmla="*/ 158 h 198"/>
                <a:gd name="T20" fmla="*/ 142 w 298"/>
                <a:gd name="T21" fmla="*/ 157 h 198"/>
                <a:gd name="T22" fmla="*/ 140 w 298"/>
                <a:gd name="T23" fmla="*/ 157 h 198"/>
                <a:gd name="T24" fmla="*/ 130 w 298"/>
                <a:gd name="T25" fmla="*/ 156 h 198"/>
                <a:gd name="T26" fmla="*/ 117 w 298"/>
                <a:gd name="T27" fmla="*/ 167 h 198"/>
                <a:gd name="T28" fmla="*/ 123 w 298"/>
                <a:gd name="T29" fmla="*/ 182 h 198"/>
                <a:gd name="T30" fmla="*/ 141 w 298"/>
                <a:gd name="T31" fmla="*/ 191 h 198"/>
                <a:gd name="T32" fmla="*/ 182 w 298"/>
                <a:gd name="T33" fmla="*/ 196 h 198"/>
                <a:gd name="T34" fmla="*/ 240 w 298"/>
                <a:gd name="T35" fmla="*/ 197 h 198"/>
                <a:gd name="T36" fmla="*/ 265 w 298"/>
                <a:gd name="T37" fmla="*/ 196 h 198"/>
                <a:gd name="T38" fmla="*/ 287 w 298"/>
                <a:gd name="T39" fmla="*/ 191 h 198"/>
                <a:gd name="T40" fmla="*/ 298 w 298"/>
                <a:gd name="T41" fmla="*/ 176 h 198"/>
                <a:gd name="T42" fmla="*/ 292 w 298"/>
                <a:gd name="T43" fmla="*/ 162 h 198"/>
                <a:gd name="T44" fmla="*/ 282 w 298"/>
                <a:gd name="T45" fmla="*/ 154 h 198"/>
                <a:gd name="T46" fmla="*/ 272 w 298"/>
                <a:gd name="T47" fmla="*/ 148 h 198"/>
                <a:gd name="T48" fmla="*/ 263 w 298"/>
                <a:gd name="T49" fmla="*/ 141 h 198"/>
                <a:gd name="T50" fmla="*/ 258 w 298"/>
                <a:gd name="T51" fmla="*/ 138 h 198"/>
                <a:gd name="T52" fmla="*/ 254 w 298"/>
                <a:gd name="T53" fmla="*/ 134 h 198"/>
                <a:gd name="T54" fmla="*/ 246 w 298"/>
                <a:gd name="T55" fmla="*/ 128 h 198"/>
                <a:gd name="T56" fmla="*/ 239 w 298"/>
                <a:gd name="T57" fmla="*/ 122 h 198"/>
                <a:gd name="T58" fmla="*/ 226 w 298"/>
                <a:gd name="T59" fmla="*/ 109 h 198"/>
                <a:gd name="T60" fmla="*/ 198 w 298"/>
                <a:gd name="T61" fmla="*/ 80 h 198"/>
                <a:gd name="T62" fmla="*/ 187 w 298"/>
                <a:gd name="T63" fmla="*/ 76 h 198"/>
                <a:gd name="T64" fmla="*/ 177 w 298"/>
                <a:gd name="T65" fmla="*/ 81 h 198"/>
                <a:gd name="T66" fmla="*/ 172 w 298"/>
                <a:gd name="T67" fmla="*/ 93 h 198"/>
                <a:gd name="T68" fmla="*/ 177 w 298"/>
                <a:gd name="T69" fmla="*/ 104 h 198"/>
                <a:gd name="T70" fmla="*/ 200 w 298"/>
                <a:gd name="T71" fmla="*/ 128 h 198"/>
                <a:gd name="T72" fmla="*/ 209 w 298"/>
                <a:gd name="T73" fmla="*/ 137 h 198"/>
                <a:gd name="T74" fmla="*/ 167 w 298"/>
                <a:gd name="T75" fmla="*/ 118 h 198"/>
                <a:gd name="T76" fmla="*/ 81 w 298"/>
                <a:gd name="T77" fmla="*/ 57 h 198"/>
                <a:gd name="T78" fmla="*/ 32 w 298"/>
                <a:gd name="T79" fmla="*/ 9 h 198"/>
                <a:gd name="T80" fmla="*/ 8 w 298"/>
                <a:gd name="T81" fmla="*/ 6 h 198"/>
                <a:gd name="T82" fmla="*/ 7 w 298"/>
                <a:gd name="T83" fmla="*/ 2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198">
                  <a:moveTo>
                    <a:pt x="7" y="29"/>
                  </a:moveTo>
                  <a:cubicBezTo>
                    <a:pt x="8" y="30"/>
                    <a:pt x="8" y="30"/>
                    <a:pt x="9" y="31"/>
                  </a:cubicBezTo>
                  <a:cubicBezTo>
                    <a:pt x="20" y="44"/>
                    <a:pt x="31" y="56"/>
                    <a:pt x="44" y="67"/>
                  </a:cubicBezTo>
                  <a:cubicBezTo>
                    <a:pt x="59" y="81"/>
                    <a:pt x="74" y="94"/>
                    <a:pt x="90" y="106"/>
                  </a:cubicBezTo>
                  <a:cubicBezTo>
                    <a:pt x="119" y="127"/>
                    <a:pt x="150" y="147"/>
                    <a:pt x="184" y="161"/>
                  </a:cubicBezTo>
                  <a:cubicBezTo>
                    <a:pt x="187" y="162"/>
                    <a:pt x="189" y="164"/>
                    <a:pt x="192" y="164"/>
                  </a:cubicBezTo>
                  <a:cubicBezTo>
                    <a:pt x="188" y="164"/>
                    <a:pt x="184" y="164"/>
                    <a:pt x="181" y="164"/>
                  </a:cubicBezTo>
                  <a:cubicBezTo>
                    <a:pt x="177" y="163"/>
                    <a:pt x="173" y="163"/>
                    <a:pt x="169" y="162"/>
                  </a:cubicBezTo>
                  <a:cubicBezTo>
                    <a:pt x="163" y="161"/>
                    <a:pt x="157" y="160"/>
                    <a:pt x="152" y="159"/>
                  </a:cubicBezTo>
                  <a:cubicBezTo>
                    <a:pt x="150" y="159"/>
                    <a:pt x="148" y="159"/>
                    <a:pt x="147" y="158"/>
                  </a:cubicBezTo>
                  <a:cubicBezTo>
                    <a:pt x="142" y="157"/>
                    <a:pt x="142" y="157"/>
                    <a:pt x="142" y="157"/>
                  </a:cubicBezTo>
                  <a:cubicBezTo>
                    <a:pt x="141" y="157"/>
                    <a:pt x="141" y="157"/>
                    <a:pt x="140" y="157"/>
                  </a:cubicBezTo>
                  <a:cubicBezTo>
                    <a:pt x="135" y="156"/>
                    <a:pt x="134" y="156"/>
                    <a:pt x="130" y="156"/>
                  </a:cubicBezTo>
                  <a:cubicBezTo>
                    <a:pt x="124" y="157"/>
                    <a:pt x="119" y="162"/>
                    <a:pt x="117" y="167"/>
                  </a:cubicBezTo>
                  <a:cubicBezTo>
                    <a:pt x="116" y="173"/>
                    <a:pt x="118" y="178"/>
                    <a:pt x="123" y="182"/>
                  </a:cubicBezTo>
                  <a:cubicBezTo>
                    <a:pt x="127" y="186"/>
                    <a:pt x="134" y="189"/>
                    <a:pt x="141" y="191"/>
                  </a:cubicBezTo>
                  <a:cubicBezTo>
                    <a:pt x="156" y="195"/>
                    <a:pt x="173" y="196"/>
                    <a:pt x="182" y="196"/>
                  </a:cubicBezTo>
                  <a:cubicBezTo>
                    <a:pt x="201" y="198"/>
                    <a:pt x="221" y="198"/>
                    <a:pt x="240" y="197"/>
                  </a:cubicBezTo>
                  <a:cubicBezTo>
                    <a:pt x="248" y="197"/>
                    <a:pt x="257" y="196"/>
                    <a:pt x="265" y="196"/>
                  </a:cubicBezTo>
                  <a:cubicBezTo>
                    <a:pt x="272" y="195"/>
                    <a:pt x="281" y="194"/>
                    <a:pt x="287" y="191"/>
                  </a:cubicBezTo>
                  <a:cubicBezTo>
                    <a:pt x="294" y="187"/>
                    <a:pt x="298" y="183"/>
                    <a:pt x="298" y="176"/>
                  </a:cubicBezTo>
                  <a:cubicBezTo>
                    <a:pt x="298" y="170"/>
                    <a:pt x="296" y="166"/>
                    <a:pt x="292" y="162"/>
                  </a:cubicBezTo>
                  <a:cubicBezTo>
                    <a:pt x="289" y="159"/>
                    <a:pt x="285" y="157"/>
                    <a:pt x="282" y="154"/>
                  </a:cubicBezTo>
                  <a:cubicBezTo>
                    <a:pt x="279" y="152"/>
                    <a:pt x="276" y="150"/>
                    <a:pt x="272" y="148"/>
                  </a:cubicBezTo>
                  <a:cubicBezTo>
                    <a:pt x="269" y="146"/>
                    <a:pt x="266" y="143"/>
                    <a:pt x="263" y="141"/>
                  </a:cubicBezTo>
                  <a:cubicBezTo>
                    <a:pt x="258" y="138"/>
                    <a:pt x="258" y="138"/>
                    <a:pt x="258" y="138"/>
                  </a:cubicBezTo>
                  <a:cubicBezTo>
                    <a:pt x="254" y="134"/>
                    <a:pt x="254" y="134"/>
                    <a:pt x="254" y="134"/>
                  </a:cubicBezTo>
                  <a:cubicBezTo>
                    <a:pt x="246" y="128"/>
                    <a:pt x="246" y="128"/>
                    <a:pt x="246" y="128"/>
                  </a:cubicBezTo>
                  <a:cubicBezTo>
                    <a:pt x="239" y="122"/>
                    <a:pt x="239" y="122"/>
                    <a:pt x="239" y="122"/>
                  </a:cubicBezTo>
                  <a:cubicBezTo>
                    <a:pt x="235" y="118"/>
                    <a:pt x="230" y="113"/>
                    <a:pt x="226" y="109"/>
                  </a:cubicBezTo>
                  <a:cubicBezTo>
                    <a:pt x="216" y="100"/>
                    <a:pt x="206" y="90"/>
                    <a:pt x="198" y="80"/>
                  </a:cubicBezTo>
                  <a:cubicBezTo>
                    <a:pt x="195" y="77"/>
                    <a:pt x="191" y="76"/>
                    <a:pt x="187" y="76"/>
                  </a:cubicBezTo>
                  <a:cubicBezTo>
                    <a:pt x="183" y="77"/>
                    <a:pt x="179" y="78"/>
                    <a:pt x="177" y="81"/>
                  </a:cubicBezTo>
                  <a:cubicBezTo>
                    <a:pt x="174" y="84"/>
                    <a:pt x="172" y="89"/>
                    <a:pt x="172" y="93"/>
                  </a:cubicBezTo>
                  <a:cubicBezTo>
                    <a:pt x="172" y="97"/>
                    <a:pt x="174" y="100"/>
                    <a:pt x="177" y="104"/>
                  </a:cubicBezTo>
                  <a:cubicBezTo>
                    <a:pt x="184" y="112"/>
                    <a:pt x="192" y="120"/>
                    <a:pt x="200" y="128"/>
                  </a:cubicBezTo>
                  <a:cubicBezTo>
                    <a:pt x="203" y="131"/>
                    <a:pt x="206" y="134"/>
                    <a:pt x="209" y="137"/>
                  </a:cubicBezTo>
                  <a:cubicBezTo>
                    <a:pt x="195" y="131"/>
                    <a:pt x="181" y="125"/>
                    <a:pt x="167" y="118"/>
                  </a:cubicBezTo>
                  <a:cubicBezTo>
                    <a:pt x="136" y="101"/>
                    <a:pt x="108" y="80"/>
                    <a:pt x="81" y="57"/>
                  </a:cubicBezTo>
                  <a:cubicBezTo>
                    <a:pt x="63" y="43"/>
                    <a:pt x="47" y="26"/>
                    <a:pt x="32" y="9"/>
                  </a:cubicBezTo>
                  <a:cubicBezTo>
                    <a:pt x="26" y="2"/>
                    <a:pt x="15" y="0"/>
                    <a:pt x="8" y="6"/>
                  </a:cubicBezTo>
                  <a:cubicBezTo>
                    <a:pt x="0" y="12"/>
                    <a:pt x="2" y="21"/>
                    <a:pt x="7" y="29"/>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5" name="Group 1054">
            <a:extLst>
              <a:ext uri="{FF2B5EF4-FFF2-40B4-BE49-F238E27FC236}">
                <a16:creationId xmlns:a16="http://schemas.microsoft.com/office/drawing/2014/main" id="{DF59440E-E996-47E3-9BA1-2B0A67A16F52}"/>
              </a:ext>
            </a:extLst>
          </p:cNvPr>
          <p:cNvGrpSpPr/>
          <p:nvPr/>
        </p:nvGrpSpPr>
        <p:grpSpPr>
          <a:xfrm>
            <a:off x="6551493" y="2255773"/>
            <a:ext cx="2092516" cy="476321"/>
            <a:chOff x="6580188" y="2316163"/>
            <a:chExt cx="2084387" cy="469900"/>
          </a:xfrm>
          <a:effectLst>
            <a:outerShdw blurRad="63500" sx="102000" sy="102000" algn="ctr" rotWithShape="0">
              <a:prstClr val="black">
                <a:alpha val="40000"/>
              </a:prstClr>
            </a:outerShdw>
          </a:effectLst>
        </p:grpSpPr>
        <p:sp>
          <p:nvSpPr>
            <p:cNvPr id="1026" name="Freeform 101">
              <a:extLst>
                <a:ext uri="{FF2B5EF4-FFF2-40B4-BE49-F238E27FC236}">
                  <a16:creationId xmlns:a16="http://schemas.microsoft.com/office/drawing/2014/main" id="{92374AD2-D667-4A1A-9590-2F653AAC8ECA}"/>
                </a:ext>
              </a:extLst>
            </p:cNvPr>
            <p:cNvSpPr>
              <a:spLocks/>
            </p:cNvSpPr>
            <p:nvPr/>
          </p:nvSpPr>
          <p:spPr bwMode="auto">
            <a:xfrm>
              <a:off x="8394700" y="2316163"/>
              <a:ext cx="269875" cy="153988"/>
            </a:xfrm>
            <a:custGeom>
              <a:avLst/>
              <a:gdLst>
                <a:gd name="T0" fmla="*/ 11 w 186"/>
                <a:gd name="T1" fmla="*/ 76 h 106"/>
                <a:gd name="T2" fmla="*/ 11 w 186"/>
                <a:gd name="T3" fmla="*/ 75 h 106"/>
                <a:gd name="T4" fmla="*/ 30 w 186"/>
                <a:gd name="T5" fmla="*/ 67 h 106"/>
                <a:gd name="T6" fmla="*/ 49 w 186"/>
                <a:gd name="T7" fmla="*/ 59 h 106"/>
                <a:gd name="T8" fmla="*/ 86 w 186"/>
                <a:gd name="T9" fmla="*/ 42 h 106"/>
                <a:gd name="T10" fmla="*/ 104 w 186"/>
                <a:gd name="T11" fmla="*/ 32 h 106"/>
                <a:gd name="T12" fmla="*/ 122 w 186"/>
                <a:gd name="T13" fmla="*/ 23 h 106"/>
                <a:gd name="T14" fmla="*/ 159 w 186"/>
                <a:gd name="T15" fmla="*/ 4 h 106"/>
                <a:gd name="T16" fmla="*/ 171 w 186"/>
                <a:gd name="T17" fmla="*/ 1 h 106"/>
                <a:gd name="T18" fmla="*/ 181 w 186"/>
                <a:gd name="T19" fmla="*/ 8 h 106"/>
                <a:gd name="T20" fmla="*/ 176 w 186"/>
                <a:gd name="T21" fmla="*/ 31 h 106"/>
                <a:gd name="T22" fmla="*/ 139 w 186"/>
                <a:gd name="T23" fmla="*/ 50 h 106"/>
                <a:gd name="T24" fmla="*/ 102 w 186"/>
                <a:gd name="T25" fmla="*/ 69 h 106"/>
                <a:gd name="T26" fmla="*/ 65 w 186"/>
                <a:gd name="T27" fmla="*/ 87 h 106"/>
                <a:gd name="T28" fmla="*/ 45 w 186"/>
                <a:gd name="T29" fmla="*/ 95 h 106"/>
                <a:gd name="T30" fmla="*/ 26 w 186"/>
                <a:gd name="T31" fmla="*/ 104 h 106"/>
                <a:gd name="T32" fmla="*/ 13 w 186"/>
                <a:gd name="T33" fmla="*/ 105 h 106"/>
                <a:gd name="T34" fmla="*/ 4 w 186"/>
                <a:gd name="T35" fmla="*/ 97 h 106"/>
                <a:gd name="T36" fmla="*/ 11 w 186"/>
                <a:gd name="T3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6" h="106">
                  <a:moveTo>
                    <a:pt x="11" y="76"/>
                  </a:moveTo>
                  <a:cubicBezTo>
                    <a:pt x="11" y="75"/>
                    <a:pt x="11" y="75"/>
                    <a:pt x="11" y="75"/>
                  </a:cubicBezTo>
                  <a:cubicBezTo>
                    <a:pt x="18" y="73"/>
                    <a:pt x="24" y="70"/>
                    <a:pt x="30" y="67"/>
                  </a:cubicBezTo>
                  <a:cubicBezTo>
                    <a:pt x="37" y="64"/>
                    <a:pt x="43" y="61"/>
                    <a:pt x="49" y="59"/>
                  </a:cubicBezTo>
                  <a:cubicBezTo>
                    <a:pt x="62" y="53"/>
                    <a:pt x="74" y="47"/>
                    <a:pt x="86" y="42"/>
                  </a:cubicBezTo>
                  <a:cubicBezTo>
                    <a:pt x="92" y="39"/>
                    <a:pt x="98" y="36"/>
                    <a:pt x="104" y="32"/>
                  </a:cubicBezTo>
                  <a:cubicBezTo>
                    <a:pt x="122" y="23"/>
                    <a:pt x="122" y="23"/>
                    <a:pt x="122" y="23"/>
                  </a:cubicBezTo>
                  <a:cubicBezTo>
                    <a:pt x="135" y="16"/>
                    <a:pt x="147" y="10"/>
                    <a:pt x="159" y="4"/>
                  </a:cubicBezTo>
                  <a:cubicBezTo>
                    <a:pt x="163" y="1"/>
                    <a:pt x="167" y="0"/>
                    <a:pt x="171" y="1"/>
                  </a:cubicBezTo>
                  <a:cubicBezTo>
                    <a:pt x="175" y="2"/>
                    <a:pt x="179" y="5"/>
                    <a:pt x="181" y="8"/>
                  </a:cubicBezTo>
                  <a:cubicBezTo>
                    <a:pt x="186" y="15"/>
                    <a:pt x="184" y="26"/>
                    <a:pt x="176" y="31"/>
                  </a:cubicBezTo>
                  <a:cubicBezTo>
                    <a:pt x="164" y="37"/>
                    <a:pt x="151" y="44"/>
                    <a:pt x="139" y="50"/>
                  </a:cubicBezTo>
                  <a:cubicBezTo>
                    <a:pt x="127" y="57"/>
                    <a:pt x="115" y="63"/>
                    <a:pt x="102" y="69"/>
                  </a:cubicBezTo>
                  <a:cubicBezTo>
                    <a:pt x="90" y="75"/>
                    <a:pt x="77" y="81"/>
                    <a:pt x="65" y="87"/>
                  </a:cubicBezTo>
                  <a:cubicBezTo>
                    <a:pt x="58" y="90"/>
                    <a:pt x="52" y="93"/>
                    <a:pt x="45" y="95"/>
                  </a:cubicBezTo>
                  <a:cubicBezTo>
                    <a:pt x="39" y="98"/>
                    <a:pt x="32" y="101"/>
                    <a:pt x="26" y="104"/>
                  </a:cubicBezTo>
                  <a:cubicBezTo>
                    <a:pt x="22" y="106"/>
                    <a:pt x="18" y="106"/>
                    <a:pt x="13" y="105"/>
                  </a:cubicBezTo>
                  <a:cubicBezTo>
                    <a:pt x="9" y="104"/>
                    <a:pt x="6" y="101"/>
                    <a:pt x="4" y="97"/>
                  </a:cubicBezTo>
                  <a:cubicBezTo>
                    <a:pt x="0" y="90"/>
                    <a:pt x="3" y="80"/>
                    <a:pt x="11" y="76"/>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102">
              <a:extLst>
                <a:ext uri="{FF2B5EF4-FFF2-40B4-BE49-F238E27FC236}">
                  <a16:creationId xmlns:a16="http://schemas.microsoft.com/office/drawing/2014/main" id="{2C132BE9-FC17-422F-ADC9-A56548BCE276}"/>
                </a:ext>
              </a:extLst>
            </p:cNvPr>
            <p:cNvSpPr>
              <a:spLocks/>
            </p:cNvSpPr>
            <p:nvPr/>
          </p:nvSpPr>
          <p:spPr bwMode="auto">
            <a:xfrm>
              <a:off x="8205788" y="2408238"/>
              <a:ext cx="277813" cy="136525"/>
            </a:xfrm>
            <a:custGeom>
              <a:avLst/>
              <a:gdLst>
                <a:gd name="T0" fmla="*/ 11 w 191"/>
                <a:gd name="T1" fmla="*/ 63 h 94"/>
                <a:gd name="T2" fmla="*/ 12 w 191"/>
                <a:gd name="T3" fmla="*/ 62 h 94"/>
                <a:gd name="T4" fmla="*/ 32 w 191"/>
                <a:gd name="T5" fmla="*/ 56 h 94"/>
                <a:gd name="T6" fmla="*/ 51 w 191"/>
                <a:gd name="T7" fmla="*/ 48 h 94"/>
                <a:gd name="T8" fmla="*/ 89 w 191"/>
                <a:gd name="T9" fmla="*/ 34 h 94"/>
                <a:gd name="T10" fmla="*/ 164 w 191"/>
                <a:gd name="T11" fmla="*/ 2 h 94"/>
                <a:gd name="T12" fmla="*/ 177 w 191"/>
                <a:gd name="T13" fmla="*/ 1 h 94"/>
                <a:gd name="T14" fmla="*/ 187 w 191"/>
                <a:gd name="T15" fmla="*/ 9 h 94"/>
                <a:gd name="T16" fmla="*/ 179 w 191"/>
                <a:gd name="T17" fmla="*/ 30 h 94"/>
                <a:gd name="T18" fmla="*/ 160 w 191"/>
                <a:gd name="T19" fmla="*/ 39 h 94"/>
                <a:gd name="T20" fmla="*/ 151 w 191"/>
                <a:gd name="T21" fmla="*/ 43 h 94"/>
                <a:gd name="T22" fmla="*/ 141 w 191"/>
                <a:gd name="T23" fmla="*/ 47 h 94"/>
                <a:gd name="T24" fmla="*/ 103 w 191"/>
                <a:gd name="T25" fmla="*/ 63 h 94"/>
                <a:gd name="T26" fmla="*/ 64 w 191"/>
                <a:gd name="T27" fmla="*/ 78 h 94"/>
                <a:gd name="T28" fmla="*/ 44 w 191"/>
                <a:gd name="T29" fmla="*/ 85 h 94"/>
                <a:gd name="T30" fmla="*/ 25 w 191"/>
                <a:gd name="T31" fmla="*/ 92 h 94"/>
                <a:gd name="T32" fmla="*/ 12 w 191"/>
                <a:gd name="T33" fmla="*/ 92 h 94"/>
                <a:gd name="T34" fmla="*/ 3 w 191"/>
                <a:gd name="T35" fmla="*/ 83 h 94"/>
                <a:gd name="T36" fmla="*/ 11 w 191"/>
                <a:gd name="T37" fmla="*/ 6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94">
                  <a:moveTo>
                    <a:pt x="11" y="63"/>
                  </a:moveTo>
                  <a:cubicBezTo>
                    <a:pt x="12" y="62"/>
                    <a:pt x="12" y="62"/>
                    <a:pt x="12" y="62"/>
                  </a:cubicBezTo>
                  <a:cubicBezTo>
                    <a:pt x="19" y="60"/>
                    <a:pt x="25" y="58"/>
                    <a:pt x="32" y="56"/>
                  </a:cubicBezTo>
                  <a:cubicBezTo>
                    <a:pt x="38" y="53"/>
                    <a:pt x="45" y="51"/>
                    <a:pt x="51" y="48"/>
                  </a:cubicBezTo>
                  <a:cubicBezTo>
                    <a:pt x="64" y="44"/>
                    <a:pt x="77" y="39"/>
                    <a:pt x="89" y="34"/>
                  </a:cubicBezTo>
                  <a:cubicBezTo>
                    <a:pt x="114" y="24"/>
                    <a:pt x="140" y="13"/>
                    <a:pt x="164" y="2"/>
                  </a:cubicBezTo>
                  <a:cubicBezTo>
                    <a:pt x="168" y="0"/>
                    <a:pt x="173" y="0"/>
                    <a:pt x="177" y="1"/>
                  </a:cubicBezTo>
                  <a:cubicBezTo>
                    <a:pt x="181" y="2"/>
                    <a:pt x="185" y="5"/>
                    <a:pt x="187" y="9"/>
                  </a:cubicBezTo>
                  <a:cubicBezTo>
                    <a:pt x="191" y="16"/>
                    <a:pt x="188" y="27"/>
                    <a:pt x="179" y="30"/>
                  </a:cubicBezTo>
                  <a:cubicBezTo>
                    <a:pt x="160" y="39"/>
                    <a:pt x="160" y="39"/>
                    <a:pt x="160" y="39"/>
                  </a:cubicBezTo>
                  <a:cubicBezTo>
                    <a:pt x="151" y="43"/>
                    <a:pt x="151" y="43"/>
                    <a:pt x="151" y="43"/>
                  </a:cubicBezTo>
                  <a:cubicBezTo>
                    <a:pt x="141" y="47"/>
                    <a:pt x="141" y="47"/>
                    <a:pt x="141" y="47"/>
                  </a:cubicBezTo>
                  <a:cubicBezTo>
                    <a:pt x="103" y="63"/>
                    <a:pt x="103" y="63"/>
                    <a:pt x="103" y="63"/>
                  </a:cubicBezTo>
                  <a:cubicBezTo>
                    <a:pt x="90" y="68"/>
                    <a:pt x="77" y="73"/>
                    <a:pt x="64" y="78"/>
                  </a:cubicBezTo>
                  <a:cubicBezTo>
                    <a:pt x="58" y="80"/>
                    <a:pt x="51" y="83"/>
                    <a:pt x="44" y="85"/>
                  </a:cubicBezTo>
                  <a:cubicBezTo>
                    <a:pt x="38" y="87"/>
                    <a:pt x="31" y="89"/>
                    <a:pt x="25" y="92"/>
                  </a:cubicBezTo>
                  <a:cubicBezTo>
                    <a:pt x="20" y="93"/>
                    <a:pt x="16" y="94"/>
                    <a:pt x="12" y="92"/>
                  </a:cubicBezTo>
                  <a:cubicBezTo>
                    <a:pt x="8" y="90"/>
                    <a:pt x="5" y="87"/>
                    <a:pt x="3" y="83"/>
                  </a:cubicBezTo>
                  <a:cubicBezTo>
                    <a:pt x="0" y="76"/>
                    <a:pt x="3" y="66"/>
                    <a:pt x="11" y="63"/>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Freeform 103">
              <a:extLst>
                <a:ext uri="{FF2B5EF4-FFF2-40B4-BE49-F238E27FC236}">
                  <a16:creationId xmlns:a16="http://schemas.microsoft.com/office/drawing/2014/main" id="{B97E2D6B-B106-4034-8AD4-104B6BEA150C}"/>
                </a:ext>
              </a:extLst>
            </p:cNvPr>
            <p:cNvSpPr>
              <a:spLocks/>
            </p:cNvSpPr>
            <p:nvPr/>
          </p:nvSpPr>
          <p:spPr bwMode="auto">
            <a:xfrm>
              <a:off x="8012113" y="2482850"/>
              <a:ext cx="282575" cy="120650"/>
            </a:xfrm>
            <a:custGeom>
              <a:avLst/>
              <a:gdLst>
                <a:gd name="T0" fmla="*/ 13 w 195"/>
                <a:gd name="T1" fmla="*/ 51 h 83"/>
                <a:gd name="T2" fmla="*/ 13 w 195"/>
                <a:gd name="T3" fmla="*/ 51 h 83"/>
                <a:gd name="T4" fmla="*/ 33 w 195"/>
                <a:gd name="T5" fmla="*/ 46 h 83"/>
                <a:gd name="T6" fmla="*/ 53 w 195"/>
                <a:gd name="T7" fmla="*/ 40 h 83"/>
                <a:gd name="T8" fmla="*/ 92 w 195"/>
                <a:gd name="T9" fmla="*/ 28 h 83"/>
                <a:gd name="T10" fmla="*/ 131 w 195"/>
                <a:gd name="T11" fmla="*/ 15 h 83"/>
                <a:gd name="T12" fmla="*/ 170 w 195"/>
                <a:gd name="T13" fmla="*/ 2 h 83"/>
                <a:gd name="T14" fmla="*/ 182 w 195"/>
                <a:gd name="T15" fmla="*/ 1 h 83"/>
                <a:gd name="T16" fmla="*/ 191 w 195"/>
                <a:gd name="T17" fmla="*/ 10 h 83"/>
                <a:gd name="T18" fmla="*/ 183 w 195"/>
                <a:gd name="T19" fmla="*/ 31 h 83"/>
                <a:gd name="T20" fmla="*/ 143 w 195"/>
                <a:gd name="T21" fmla="*/ 45 h 83"/>
                <a:gd name="T22" fmla="*/ 104 w 195"/>
                <a:gd name="T23" fmla="*/ 58 h 83"/>
                <a:gd name="T24" fmla="*/ 65 w 195"/>
                <a:gd name="T25" fmla="*/ 70 h 83"/>
                <a:gd name="T26" fmla="*/ 44 w 195"/>
                <a:gd name="T27" fmla="*/ 76 h 83"/>
                <a:gd name="T28" fmla="*/ 24 w 195"/>
                <a:gd name="T29" fmla="*/ 81 h 83"/>
                <a:gd name="T30" fmla="*/ 11 w 195"/>
                <a:gd name="T31" fmla="*/ 81 h 83"/>
                <a:gd name="T32" fmla="*/ 3 w 195"/>
                <a:gd name="T33" fmla="*/ 72 h 83"/>
                <a:gd name="T34" fmla="*/ 13 w 195"/>
                <a:gd name="T3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 h="83">
                  <a:moveTo>
                    <a:pt x="13" y="51"/>
                  </a:moveTo>
                  <a:cubicBezTo>
                    <a:pt x="13" y="51"/>
                    <a:pt x="13" y="51"/>
                    <a:pt x="13" y="51"/>
                  </a:cubicBezTo>
                  <a:cubicBezTo>
                    <a:pt x="20" y="49"/>
                    <a:pt x="27" y="48"/>
                    <a:pt x="33" y="46"/>
                  </a:cubicBezTo>
                  <a:cubicBezTo>
                    <a:pt x="40" y="44"/>
                    <a:pt x="47" y="42"/>
                    <a:pt x="53" y="40"/>
                  </a:cubicBezTo>
                  <a:cubicBezTo>
                    <a:pt x="66" y="36"/>
                    <a:pt x="80" y="33"/>
                    <a:pt x="92" y="28"/>
                  </a:cubicBezTo>
                  <a:cubicBezTo>
                    <a:pt x="105" y="24"/>
                    <a:pt x="118" y="20"/>
                    <a:pt x="131" y="15"/>
                  </a:cubicBezTo>
                  <a:cubicBezTo>
                    <a:pt x="170" y="2"/>
                    <a:pt x="170" y="2"/>
                    <a:pt x="170" y="2"/>
                  </a:cubicBezTo>
                  <a:cubicBezTo>
                    <a:pt x="174" y="0"/>
                    <a:pt x="178" y="0"/>
                    <a:pt x="182" y="1"/>
                  </a:cubicBezTo>
                  <a:cubicBezTo>
                    <a:pt x="186" y="3"/>
                    <a:pt x="190" y="6"/>
                    <a:pt x="191" y="10"/>
                  </a:cubicBezTo>
                  <a:cubicBezTo>
                    <a:pt x="195" y="17"/>
                    <a:pt x="191" y="28"/>
                    <a:pt x="183" y="31"/>
                  </a:cubicBezTo>
                  <a:cubicBezTo>
                    <a:pt x="143" y="45"/>
                    <a:pt x="143" y="45"/>
                    <a:pt x="143" y="45"/>
                  </a:cubicBezTo>
                  <a:cubicBezTo>
                    <a:pt x="130" y="50"/>
                    <a:pt x="117" y="54"/>
                    <a:pt x="104" y="58"/>
                  </a:cubicBezTo>
                  <a:cubicBezTo>
                    <a:pt x="91" y="63"/>
                    <a:pt x="78" y="66"/>
                    <a:pt x="65" y="70"/>
                  </a:cubicBezTo>
                  <a:cubicBezTo>
                    <a:pt x="58" y="72"/>
                    <a:pt x="51" y="74"/>
                    <a:pt x="44" y="76"/>
                  </a:cubicBezTo>
                  <a:cubicBezTo>
                    <a:pt x="38" y="78"/>
                    <a:pt x="31" y="80"/>
                    <a:pt x="24" y="81"/>
                  </a:cubicBezTo>
                  <a:cubicBezTo>
                    <a:pt x="20" y="83"/>
                    <a:pt x="15" y="83"/>
                    <a:pt x="11" y="81"/>
                  </a:cubicBezTo>
                  <a:cubicBezTo>
                    <a:pt x="7" y="79"/>
                    <a:pt x="4" y="76"/>
                    <a:pt x="3" y="72"/>
                  </a:cubicBezTo>
                  <a:cubicBezTo>
                    <a:pt x="0" y="64"/>
                    <a:pt x="5" y="54"/>
                    <a:pt x="13" y="5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Freeform 104">
              <a:extLst>
                <a:ext uri="{FF2B5EF4-FFF2-40B4-BE49-F238E27FC236}">
                  <a16:creationId xmlns:a16="http://schemas.microsoft.com/office/drawing/2014/main" id="{77D0C24C-60E9-41D7-8C45-37F49BE9211D}"/>
                </a:ext>
              </a:extLst>
            </p:cNvPr>
            <p:cNvSpPr>
              <a:spLocks/>
            </p:cNvSpPr>
            <p:nvPr/>
          </p:nvSpPr>
          <p:spPr bwMode="auto">
            <a:xfrm>
              <a:off x="7816850" y="2546350"/>
              <a:ext cx="284163" cy="104775"/>
            </a:xfrm>
            <a:custGeom>
              <a:avLst/>
              <a:gdLst>
                <a:gd name="T0" fmla="*/ 13 w 197"/>
                <a:gd name="T1" fmla="*/ 41 h 73"/>
                <a:gd name="T2" fmla="*/ 13 w 197"/>
                <a:gd name="T3" fmla="*/ 41 h 73"/>
                <a:gd name="T4" fmla="*/ 34 w 197"/>
                <a:gd name="T5" fmla="*/ 37 h 73"/>
                <a:gd name="T6" fmla="*/ 54 w 197"/>
                <a:gd name="T7" fmla="*/ 32 h 73"/>
                <a:gd name="T8" fmla="*/ 94 w 197"/>
                <a:gd name="T9" fmla="*/ 23 h 73"/>
                <a:gd name="T10" fmla="*/ 113 w 197"/>
                <a:gd name="T11" fmla="*/ 18 h 73"/>
                <a:gd name="T12" fmla="*/ 133 w 197"/>
                <a:gd name="T13" fmla="*/ 12 h 73"/>
                <a:gd name="T14" fmla="*/ 173 w 197"/>
                <a:gd name="T15" fmla="*/ 1 h 73"/>
                <a:gd name="T16" fmla="*/ 185 w 197"/>
                <a:gd name="T17" fmla="*/ 2 h 73"/>
                <a:gd name="T18" fmla="*/ 194 w 197"/>
                <a:gd name="T19" fmla="*/ 11 h 73"/>
                <a:gd name="T20" fmla="*/ 184 w 197"/>
                <a:gd name="T21" fmla="*/ 31 h 73"/>
                <a:gd name="T22" fmla="*/ 144 w 197"/>
                <a:gd name="T23" fmla="*/ 43 h 73"/>
                <a:gd name="T24" fmla="*/ 124 w 197"/>
                <a:gd name="T25" fmla="*/ 48 h 73"/>
                <a:gd name="T26" fmla="*/ 103 w 197"/>
                <a:gd name="T27" fmla="*/ 53 h 73"/>
                <a:gd name="T28" fmla="*/ 63 w 197"/>
                <a:gd name="T29" fmla="*/ 63 h 73"/>
                <a:gd name="T30" fmla="*/ 43 w 197"/>
                <a:gd name="T31" fmla="*/ 67 h 73"/>
                <a:gd name="T32" fmla="*/ 22 w 197"/>
                <a:gd name="T33" fmla="*/ 72 h 73"/>
                <a:gd name="T34" fmla="*/ 10 w 197"/>
                <a:gd name="T35" fmla="*/ 70 h 73"/>
                <a:gd name="T36" fmla="*/ 2 w 197"/>
                <a:gd name="T37" fmla="*/ 61 h 73"/>
                <a:gd name="T38" fmla="*/ 13 w 197"/>
                <a:gd name="T39"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7" h="73">
                  <a:moveTo>
                    <a:pt x="13" y="41"/>
                  </a:moveTo>
                  <a:cubicBezTo>
                    <a:pt x="13" y="41"/>
                    <a:pt x="13" y="41"/>
                    <a:pt x="13" y="41"/>
                  </a:cubicBezTo>
                  <a:cubicBezTo>
                    <a:pt x="20" y="40"/>
                    <a:pt x="27" y="38"/>
                    <a:pt x="34" y="37"/>
                  </a:cubicBezTo>
                  <a:cubicBezTo>
                    <a:pt x="40" y="35"/>
                    <a:pt x="47" y="34"/>
                    <a:pt x="54" y="32"/>
                  </a:cubicBezTo>
                  <a:cubicBezTo>
                    <a:pt x="67" y="29"/>
                    <a:pt x="80" y="26"/>
                    <a:pt x="94" y="23"/>
                  </a:cubicBezTo>
                  <a:cubicBezTo>
                    <a:pt x="113" y="18"/>
                    <a:pt x="113" y="18"/>
                    <a:pt x="113" y="18"/>
                  </a:cubicBezTo>
                  <a:cubicBezTo>
                    <a:pt x="120" y="16"/>
                    <a:pt x="127" y="14"/>
                    <a:pt x="133" y="12"/>
                  </a:cubicBezTo>
                  <a:cubicBezTo>
                    <a:pt x="146" y="9"/>
                    <a:pt x="160" y="5"/>
                    <a:pt x="173" y="1"/>
                  </a:cubicBezTo>
                  <a:cubicBezTo>
                    <a:pt x="177" y="0"/>
                    <a:pt x="181" y="0"/>
                    <a:pt x="185" y="2"/>
                  </a:cubicBezTo>
                  <a:cubicBezTo>
                    <a:pt x="189" y="3"/>
                    <a:pt x="192" y="7"/>
                    <a:pt x="194" y="11"/>
                  </a:cubicBezTo>
                  <a:cubicBezTo>
                    <a:pt x="197" y="18"/>
                    <a:pt x="192" y="29"/>
                    <a:pt x="184" y="31"/>
                  </a:cubicBezTo>
                  <a:cubicBezTo>
                    <a:pt x="170" y="35"/>
                    <a:pt x="157" y="39"/>
                    <a:pt x="144" y="43"/>
                  </a:cubicBezTo>
                  <a:cubicBezTo>
                    <a:pt x="124" y="48"/>
                    <a:pt x="124" y="48"/>
                    <a:pt x="124" y="48"/>
                  </a:cubicBezTo>
                  <a:cubicBezTo>
                    <a:pt x="103" y="53"/>
                    <a:pt x="103" y="53"/>
                    <a:pt x="103" y="53"/>
                  </a:cubicBezTo>
                  <a:cubicBezTo>
                    <a:pt x="90" y="57"/>
                    <a:pt x="77" y="60"/>
                    <a:pt x="63" y="63"/>
                  </a:cubicBezTo>
                  <a:cubicBezTo>
                    <a:pt x="56" y="64"/>
                    <a:pt x="50" y="66"/>
                    <a:pt x="43" y="67"/>
                  </a:cubicBezTo>
                  <a:cubicBezTo>
                    <a:pt x="36" y="69"/>
                    <a:pt x="29" y="70"/>
                    <a:pt x="22" y="72"/>
                  </a:cubicBezTo>
                  <a:cubicBezTo>
                    <a:pt x="18" y="73"/>
                    <a:pt x="14" y="73"/>
                    <a:pt x="10" y="70"/>
                  </a:cubicBezTo>
                  <a:cubicBezTo>
                    <a:pt x="6" y="68"/>
                    <a:pt x="3" y="65"/>
                    <a:pt x="2" y="61"/>
                  </a:cubicBezTo>
                  <a:cubicBezTo>
                    <a:pt x="0" y="53"/>
                    <a:pt x="4" y="44"/>
                    <a:pt x="13" y="41"/>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Freeform 105">
              <a:extLst>
                <a:ext uri="{FF2B5EF4-FFF2-40B4-BE49-F238E27FC236}">
                  <a16:creationId xmlns:a16="http://schemas.microsoft.com/office/drawing/2014/main" id="{AF994BC4-6F95-480D-BC54-95C5F8B5FD99}"/>
                </a:ext>
              </a:extLst>
            </p:cNvPr>
            <p:cNvSpPr>
              <a:spLocks/>
            </p:cNvSpPr>
            <p:nvPr/>
          </p:nvSpPr>
          <p:spPr bwMode="auto">
            <a:xfrm>
              <a:off x="7616825" y="2595563"/>
              <a:ext cx="287338" cy="92075"/>
            </a:xfrm>
            <a:custGeom>
              <a:avLst/>
              <a:gdLst>
                <a:gd name="T0" fmla="*/ 14 w 199"/>
                <a:gd name="T1" fmla="*/ 32 h 64"/>
                <a:gd name="T2" fmla="*/ 15 w 199"/>
                <a:gd name="T3" fmla="*/ 32 h 64"/>
                <a:gd name="T4" fmla="*/ 35 w 199"/>
                <a:gd name="T5" fmla="*/ 29 h 64"/>
                <a:gd name="T6" fmla="*/ 56 w 199"/>
                <a:gd name="T7" fmla="*/ 25 h 64"/>
                <a:gd name="T8" fmla="*/ 96 w 199"/>
                <a:gd name="T9" fmla="*/ 19 h 64"/>
                <a:gd name="T10" fmla="*/ 136 w 199"/>
                <a:gd name="T11" fmla="*/ 10 h 64"/>
                <a:gd name="T12" fmla="*/ 156 w 199"/>
                <a:gd name="T13" fmla="*/ 6 h 64"/>
                <a:gd name="T14" fmla="*/ 176 w 199"/>
                <a:gd name="T15" fmla="*/ 1 h 64"/>
                <a:gd name="T16" fmla="*/ 189 w 199"/>
                <a:gd name="T17" fmla="*/ 3 h 64"/>
                <a:gd name="T18" fmla="*/ 196 w 199"/>
                <a:gd name="T19" fmla="*/ 12 h 64"/>
                <a:gd name="T20" fmla="*/ 185 w 199"/>
                <a:gd name="T21" fmla="*/ 32 h 64"/>
                <a:gd name="T22" fmla="*/ 145 w 199"/>
                <a:gd name="T23" fmla="*/ 41 h 64"/>
                <a:gd name="T24" fmla="*/ 104 w 199"/>
                <a:gd name="T25" fmla="*/ 50 h 64"/>
                <a:gd name="T26" fmla="*/ 63 w 199"/>
                <a:gd name="T27" fmla="*/ 57 h 64"/>
                <a:gd name="T28" fmla="*/ 42 w 199"/>
                <a:gd name="T29" fmla="*/ 60 h 64"/>
                <a:gd name="T30" fmla="*/ 22 w 199"/>
                <a:gd name="T31" fmla="*/ 63 h 64"/>
                <a:gd name="T32" fmla="*/ 9 w 199"/>
                <a:gd name="T33" fmla="*/ 61 h 64"/>
                <a:gd name="T34" fmla="*/ 2 w 199"/>
                <a:gd name="T35" fmla="*/ 51 h 64"/>
                <a:gd name="T36" fmla="*/ 14 w 199"/>
                <a:gd name="T37"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64">
                  <a:moveTo>
                    <a:pt x="14" y="32"/>
                  </a:moveTo>
                  <a:cubicBezTo>
                    <a:pt x="15" y="32"/>
                    <a:pt x="15" y="32"/>
                    <a:pt x="15" y="32"/>
                  </a:cubicBezTo>
                  <a:cubicBezTo>
                    <a:pt x="22" y="31"/>
                    <a:pt x="28" y="30"/>
                    <a:pt x="35" y="29"/>
                  </a:cubicBezTo>
                  <a:cubicBezTo>
                    <a:pt x="42" y="28"/>
                    <a:pt x="49" y="27"/>
                    <a:pt x="56" y="25"/>
                  </a:cubicBezTo>
                  <a:cubicBezTo>
                    <a:pt x="69" y="23"/>
                    <a:pt x="83" y="21"/>
                    <a:pt x="96" y="19"/>
                  </a:cubicBezTo>
                  <a:cubicBezTo>
                    <a:pt x="109" y="16"/>
                    <a:pt x="123" y="13"/>
                    <a:pt x="136" y="10"/>
                  </a:cubicBezTo>
                  <a:cubicBezTo>
                    <a:pt x="156" y="6"/>
                    <a:pt x="156" y="6"/>
                    <a:pt x="156" y="6"/>
                  </a:cubicBezTo>
                  <a:cubicBezTo>
                    <a:pt x="176" y="1"/>
                    <a:pt x="176" y="1"/>
                    <a:pt x="176" y="1"/>
                  </a:cubicBezTo>
                  <a:cubicBezTo>
                    <a:pt x="180" y="0"/>
                    <a:pt x="185" y="1"/>
                    <a:pt x="189" y="3"/>
                  </a:cubicBezTo>
                  <a:cubicBezTo>
                    <a:pt x="192" y="5"/>
                    <a:pt x="195" y="8"/>
                    <a:pt x="196" y="12"/>
                  </a:cubicBezTo>
                  <a:cubicBezTo>
                    <a:pt x="199" y="20"/>
                    <a:pt x="194" y="30"/>
                    <a:pt x="185" y="32"/>
                  </a:cubicBezTo>
                  <a:cubicBezTo>
                    <a:pt x="172" y="35"/>
                    <a:pt x="158" y="38"/>
                    <a:pt x="145" y="41"/>
                  </a:cubicBezTo>
                  <a:cubicBezTo>
                    <a:pt x="131" y="44"/>
                    <a:pt x="118" y="47"/>
                    <a:pt x="104" y="50"/>
                  </a:cubicBezTo>
                  <a:cubicBezTo>
                    <a:pt x="90" y="52"/>
                    <a:pt x="77" y="54"/>
                    <a:pt x="63" y="57"/>
                  </a:cubicBezTo>
                  <a:cubicBezTo>
                    <a:pt x="56" y="58"/>
                    <a:pt x="49" y="59"/>
                    <a:pt x="42" y="60"/>
                  </a:cubicBezTo>
                  <a:cubicBezTo>
                    <a:pt x="36" y="61"/>
                    <a:pt x="29" y="62"/>
                    <a:pt x="22" y="63"/>
                  </a:cubicBezTo>
                  <a:cubicBezTo>
                    <a:pt x="17" y="64"/>
                    <a:pt x="13" y="64"/>
                    <a:pt x="9" y="61"/>
                  </a:cubicBezTo>
                  <a:cubicBezTo>
                    <a:pt x="6" y="59"/>
                    <a:pt x="3" y="55"/>
                    <a:pt x="2" y="51"/>
                  </a:cubicBezTo>
                  <a:cubicBezTo>
                    <a:pt x="0" y="43"/>
                    <a:pt x="6" y="34"/>
                    <a:pt x="14" y="32"/>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Freeform 106">
              <a:extLst>
                <a:ext uri="{FF2B5EF4-FFF2-40B4-BE49-F238E27FC236}">
                  <a16:creationId xmlns:a16="http://schemas.microsoft.com/office/drawing/2014/main" id="{7401FD90-FB21-44C8-B8B7-DD57C05D41A4}"/>
                </a:ext>
              </a:extLst>
            </p:cNvPr>
            <p:cNvSpPr>
              <a:spLocks/>
            </p:cNvSpPr>
            <p:nvPr/>
          </p:nvSpPr>
          <p:spPr bwMode="auto">
            <a:xfrm>
              <a:off x="7416800" y="2633663"/>
              <a:ext cx="287338" cy="80963"/>
            </a:xfrm>
            <a:custGeom>
              <a:avLst/>
              <a:gdLst>
                <a:gd name="T0" fmla="*/ 14 w 199"/>
                <a:gd name="T1" fmla="*/ 23 h 55"/>
                <a:gd name="T2" fmla="*/ 15 w 199"/>
                <a:gd name="T3" fmla="*/ 23 h 55"/>
                <a:gd name="T4" fmla="*/ 35 w 199"/>
                <a:gd name="T5" fmla="*/ 21 h 55"/>
                <a:gd name="T6" fmla="*/ 56 w 199"/>
                <a:gd name="T7" fmla="*/ 18 h 55"/>
                <a:gd name="T8" fmla="*/ 97 w 199"/>
                <a:gd name="T9" fmla="*/ 14 h 55"/>
                <a:gd name="T10" fmla="*/ 137 w 199"/>
                <a:gd name="T11" fmla="*/ 7 h 55"/>
                <a:gd name="T12" fmla="*/ 178 w 199"/>
                <a:gd name="T13" fmla="*/ 1 h 55"/>
                <a:gd name="T14" fmla="*/ 190 w 199"/>
                <a:gd name="T15" fmla="*/ 3 h 55"/>
                <a:gd name="T16" fmla="*/ 197 w 199"/>
                <a:gd name="T17" fmla="*/ 13 h 55"/>
                <a:gd name="T18" fmla="*/ 185 w 199"/>
                <a:gd name="T19" fmla="*/ 32 h 55"/>
                <a:gd name="T20" fmla="*/ 144 w 199"/>
                <a:gd name="T21" fmla="*/ 39 h 55"/>
                <a:gd name="T22" fmla="*/ 103 w 199"/>
                <a:gd name="T23" fmla="*/ 45 h 55"/>
                <a:gd name="T24" fmla="*/ 62 w 199"/>
                <a:gd name="T25" fmla="*/ 50 h 55"/>
                <a:gd name="T26" fmla="*/ 41 w 199"/>
                <a:gd name="T27" fmla="*/ 52 h 55"/>
                <a:gd name="T28" fmla="*/ 20 w 199"/>
                <a:gd name="T29" fmla="*/ 54 h 55"/>
                <a:gd name="T30" fmla="*/ 8 w 199"/>
                <a:gd name="T31" fmla="*/ 52 h 55"/>
                <a:gd name="T32" fmla="*/ 1 w 199"/>
                <a:gd name="T33" fmla="*/ 41 h 55"/>
                <a:gd name="T34" fmla="*/ 14 w 199"/>
                <a:gd name="T35" fmla="*/ 2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55">
                  <a:moveTo>
                    <a:pt x="14" y="23"/>
                  </a:moveTo>
                  <a:cubicBezTo>
                    <a:pt x="15" y="23"/>
                    <a:pt x="15" y="23"/>
                    <a:pt x="15" y="23"/>
                  </a:cubicBezTo>
                  <a:cubicBezTo>
                    <a:pt x="22" y="22"/>
                    <a:pt x="29" y="21"/>
                    <a:pt x="35" y="21"/>
                  </a:cubicBezTo>
                  <a:cubicBezTo>
                    <a:pt x="42" y="20"/>
                    <a:pt x="49" y="19"/>
                    <a:pt x="56" y="18"/>
                  </a:cubicBezTo>
                  <a:cubicBezTo>
                    <a:pt x="70" y="17"/>
                    <a:pt x="83" y="15"/>
                    <a:pt x="97" y="14"/>
                  </a:cubicBezTo>
                  <a:cubicBezTo>
                    <a:pt x="137" y="7"/>
                    <a:pt x="137" y="7"/>
                    <a:pt x="137" y="7"/>
                  </a:cubicBezTo>
                  <a:cubicBezTo>
                    <a:pt x="151" y="6"/>
                    <a:pt x="164" y="3"/>
                    <a:pt x="178" y="1"/>
                  </a:cubicBezTo>
                  <a:cubicBezTo>
                    <a:pt x="182" y="0"/>
                    <a:pt x="186" y="1"/>
                    <a:pt x="190" y="3"/>
                  </a:cubicBezTo>
                  <a:cubicBezTo>
                    <a:pt x="194" y="5"/>
                    <a:pt x="196" y="9"/>
                    <a:pt x="197" y="13"/>
                  </a:cubicBezTo>
                  <a:cubicBezTo>
                    <a:pt x="199" y="21"/>
                    <a:pt x="194" y="31"/>
                    <a:pt x="185" y="32"/>
                  </a:cubicBezTo>
                  <a:cubicBezTo>
                    <a:pt x="171" y="34"/>
                    <a:pt x="158" y="37"/>
                    <a:pt x="144" y="39"/>
                  </a:cubicBezTo>
                  <a:cubicBezTo>
                    <a:pt x="103" y="45"/>
                    <a:pt x="103" y="45"/>
                    <a:pt x="103" y="45"/>
                  </a:cubicBezTo>
                  <a:cubicBezTo>
                    <a:pt x="89" y="47"/>
                    <a:pt x="76" y="48"/>
                    <a:pt x="62" y="50"/>
                  </a:cubicBezTo>
                  <a:cubicBezTo>
                    <a:pt x="55" y="51"/>
                    <a:pt x="48" y="51"/>
                    <a:pt x="41" y="52"/>
                  </a:cubicBezTo>
                  <a:cubicBezTo>
                    <a:pt x="34" y="53"/>
                    <a:pt x="27" y="54"/>
                    <a:pt x="20" y="54"/>
                  </a:cubicBezTo>
                  <a:cubicBezTo>
                    <a:pt x="16" y="55"/>
                    <a:pt x="12" y="54"/>
                    <a:pt x="8" y="52"/>
                  </a:cubicBezTo>
                  <a:cubicBezTo>
                    <a:pt x="4" y="49"/>
                    <a:pt x="2" y="45"/>
                    <a:pt x="1" y="41"/>
                  </a:cubicBezTo>
                  <a:cubicBezTo>
                    <a:pt x="0" y="33"/>
                    <a:pt x="6" y="24"/>
                    <a:pt x="14" y="23"/>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107">
              <a:extLst>
                <a:ext uri="{FF2B5EF4-FFF2-40B4-BE49-F238E27FC236}">
                  <a16:creationId xmlns:a16="http://schemas.microsoft.com/office/drawing/2014/main" id="{65407287-0847-4CE4-957C-20880F960654}"/>
                </a:ext>
              </a:extLst>
            </p:cNvPr>
            <p:cNvSpPr>
              <a:spLocks/>
            </p:cNvSpPr>
            <p:nvPr/>
          </p:nvSpPr>
          <p:spPr bwMode="auto">
            <a:xfrm>
              <a:off x="7215188" y="2662238"/>
              <a:ext cx="288925" cy="66675"/>
            </a:xfrm>
            <a:custGeom>
              <a:avLst/>
              <a:gdLst>
                <a:gd name="T0" fmla="*/ 14 w 200"/>
                <a:gd name="T1" fmla="*/ 14 h 46"/>
                <a:gd name="T2" fmla="*/ 15 w 200"/>
                <a:gd name="T3" fmla="*/ 14 h 46"/>
                <a:gd name="T4" fmla="*/ 36 w 200"/>
                <a:gd name="T5" fmla="*/ 13 h 46"/>
                <a:gd name="T6" fmla="*/ 57 w 200"/>
                <a:gd name="T7" fmla="*/ 12 h 46"/>
                <a:gd name="T8" fmla="*/ 97 w 200"/>
                <a:gd name="T9" fmla="*/ 9 h 46"/>
                <a:gd name="T10" fmla="*/ 138 w 200"/>
                <a:gd name="T11" fmla="*/ 5 h 46"/>
                <a:gd name="T12" fmla="*/ 179 w 200"/>
                <a:gd name="T13" fmla="*/ 1 h 46"/>
                <a:gd name="T14" fmla="*/ 191 w 200"/>
                <a:gd name="T15" fmla="*/ 3 h 46"/>
                <a:gd name="T16" fmla="*/ 198 w 200"/>
                <a:gd name="T17" fmla="*/ 14 h 46"/>
                <a:gd name="T18" fmla="*/ 185 w 200"/>
                <a:gd name="T19" fmla="*/ 32 h 46"/>
                <a:gd name="T20" fmla="*/ 143 w 200"/>
                <a:gd name="T21" fmla="*/ 37 h 46"/>
                <a:gd name="T22" fmla="*/ 102 w 200"/>
                <a:gd name="T23" fmla="*/ 41 h 46"/>
                <a:gd name="T24" fmla="*/ 61 w 200"/>
                <a:gd name="T25" fmla="*/ 43 h 46"/>
                <a:gd name="T26" fmla="*/ 40 w 200"/>
                <a:gd name="T27" fmla="*/ 45 h 46"/>
                <a:gd name="T28" fmla="*/ 19 w 200"/>
                <a:gd name="T29" fmla="*/ 46 h 46"/>
                <a:gd name="T30" fmla="*/ 7 w 200"/>
                <a:gd name="T31" fmla="*/ 42 h 46"/>
                <a:gd name="T32" fmla="*/ 1 w 200"/>
                <a:gd name="T33" fmla="*/ 32 h 46"/>
                <a:gd name="T34" fmla="*/ 14 w 200"/>
                <a:gd name="T35"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46">
                  <a:moveTo>
                    <a:pt x="14" y="14"/>
                  </a:moveTo>
                  <a:cubicBezTo>
                    <a:pt x="15" y="14"/>
                    <a:pt x="15" y="14"/>
                    <a:pt x="15" y="14"/>
                  </a:cubicBezTo>
                  <a:cubicBezTo>
                    <a:pt x="22" y="14"/>
                    <a:pt x="29" y="13"/>
                    <a:pt x="36" y="13"/>
                  </a:cubicBezTo>
                  <a:cubicBezTo>
                    <a:pt x="43" y="13"/>
                    <a:pt x="50" y="12"/>
                    <a:pt x="57" y="12"/>
                  </a:cubicBezTo>
                  <a:cubicBezTo>
                    <a:pt x="70" y="11"/>
                    <a:pt x="84" y="10"/>
                    <a:pt x="97" y="9"/>
                  </a:cubicBezTo>
                  <a:cubicBezTo>
                    <a:pt x="138" y="5"/>
                    <a:pt x="138" y="5"/>
                    <a:pt x="138" y="5"/>
                  </a:cubicBezTo>
                  <a:cubicBezTo>
                    <a:pt x="179" y="1"/>
                    <a:pt x="179" y="1"/>
                    <a:pt x="179" y="1"/>
                  </a:cubicBezTo>
                  <a:cubicBezTo>
                    <a:pt x="183" y="0"/>
                    <a:pt x="188" y="1"/>
                    <a:pt x="191" y="3"/>
                  </a:cubicBezTo>
                  <a:cubicBezTo>
                    <a:pt x="195" y="6"/>
                    <a:pt x="197" y="10"/>
                    <a:pt x="198" y="14"/>
                  </a:cubicBezTo>
                  <a:cubicBezTo>
                    <a:pt x="200" y="22"/>
                    <a:pt x="194" y="31"/>
                    <a:pt x="185" y="32"/>
                  </a:cubicBezTo>
                  <a:cubicBezTo>
                    <a:pt x="143" y="37"/>
                    <a:pt x="143" y="37"/>
                    <a:pt x="143" y="37"/>
                  </a:cubicBezTo>
                  <a:cubicBezTo>
                    <a:pt x="102" y="41"/>
                    <a:pt x="102" y="41"/>
                    <a:pt x="102" y="41"/>
                  </a:cubicBezTo>
                  <a:cubicBezTo>
                    <a:pt x="88" y="42"/>
                    <a:pt x="75" y="43"/>
                    <a:pt x="61" y="43"/>
                  </a:cubicBezTo>
                  <a:cubicBezTo>
                    <a:pt x="54" y="44"/>
                    <a:pt x="47" y="45"/>
                    <a:pt x="40" y="45"/>
                  </a:cubicBezTo>
                  <a:cubicBezTo>
                    <a:pt x="33" y="45"/>
                    <a:pt x="26" y="45"/>
                    <a:pt x="19" y="46"/>
                  </a:cubicBezTo>
                  <a:cubicBezTo>
                    <a:pt x="14" y="46"/>
                    <a:pt x="10" y="45"/>
                    <a:pt x="7" y="42"/>
                  </a:cubicBezTo>
                  <a:cubicBezTo>
                    <a:pt x="3" y="40"/>
                    <a:pt x="1" y="36"/>
                    <a:pt x="1" y="32"/>
                  </a:cubicBezTo>
                  <a:cubicBezTo>
                    <a:pt x="0" y="24"/>
                    <a:pt x="6" y="15"/>
                    <a:pt x="14" y="14"/>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108">
              <a:extLst>
                <a:ext uri="{FF2B5EF4-FFF2-40B4-BE49-F238E27FC236}">
                  <a16:creationId xmlns:a16="http://schemas.microsoft.com/office/drawing/2014/main" id="{436A7A9D-C33B-4CB9-8D37-1597D4E3E0EC}"/>
                </a:ext>
              </a:extLst>
            </p:cNvPr>
            <p:cNvSpPr>
              <a:spLocks/>
            </p:cNvSpPr>
            <p:nvPr/>
          </p:nvSpPr>
          <p:spPr bwMode="auto">
            <a:xfrm>
              <a:off x="7011988" y="2679700"/>
              <a:ext cx="288925" cy="53975"/>
            </a:xfrm>
            <a:custGeom>
              <a:avLst/>
              <a:gdLst>
                <a:gd name="T0" fmla="*/ 16 w 200"/>
                <a:gd name="T1" fmla="*/ 5 h 37"/>
                <a:gd name="T2" fmla="*/ 16 w 200"/>
                <a:gd name="T3" fmla="*/ 5 h 37"/>
                <a:gd name="T4" fmla="*/ 37 w 200"/>
                <a:gd name="T5" fmla="*/ 5 h 37"/>
                <a:gd name="T6" fmla="*/ 58 w 200"/>
                <a:gd name="T7" fmla="*/ 5 h 37"/>
                <a:gd name="T8" fmla="*/ 99 w 200"/>
                <a:gd name="T9" fmla="*/ 4 h 37"/>
                <a:gd name="T10" fmla="*/ 140 w 200"/>
                <a:gd name="T11" fmla="*/ 3 h 37"/>
                <a:gd name="T12" fmla="*/ 181 w 200"/>
                <a:gd name="T13" fmla="*/ 0 h 37"/>
                <a:gd name="T14" fmla="*/ 193 w 200"/>
                <a:gd name="T15" fmla="*/ 4 h 37"/>
                <a:gd name="T16" fmla="*/ 199 w 200"/>
                <a:gd name="T17" fmla="*/ 14 h 37"/>
                <a:gd name="T18" fmla="*/ 185 w 200"/>
                <a:gd name="T19" fmla="*/ 32 h 37"/>
                <a:gd name="T20" fmla="*/ 143 w 200"/>
                <a:gd name="T21" fmla="*/ 35 h 37"/>
                <a:gd name="T22" fmla="*/ 102 w 200"/>
                <a:gd name="T23" fmla="*/ 36 h 37"/>
                <a:gd name="T24" fmla="*/ 60 w 200"/>
                <a:gd name="T25" fmla="*/ 37 h 37"/>
                <a:gd name="T26" fmla="*/ 39 w 200"/>
                <a:gd name="T27" fmla="*/ 37 h 37"/>
                <a:gd name="T28" fmla="*/ 18 w 200"/>
                <a:gd name="T29" fmla="*/ 37 h 37"/>
                <a:gd name="T30" fmla="*/ 6 w 200"/>
                <a:gd name="T31" fmla="*/ 32 h 37"/>
                <a:gd name="T32" fmla="*/ 1 w 200"/>
                <a:gd name="T33" fmla="*/ 21 h 37"/>
                <a:gd name="T34" fmla="*/ 16 w 200"/>
                <a:gd name="T35"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37">
                  <a:moveTo>
                    <a:pt x="16" y="5"/>
                  </a:moveTo>
                  <a:cubicBezTo>
                    <a:pt x="16" y="5"/>
                    <a:pt x="16" y="5"/>
                    <a:pt x="16" y="5"/>
                  </a:cubicBezTo>
                  <a:cubicBezTo>
                    <a:pt x="23" y="5"/>
                    <a:pt x="30" y="5"/>
                    <a:pt x="37" y="5"/>
                  </a:cubicBezTo>
                  <a:cubicBezTo>
                    <a:pt x="44" y="5"/>
                    <a:pt x="51" y="5"/>
                    <a:pt x="58" y="5"/>
                  </a:cubicBezTo>
                  <a:cubicBezTo>
                    <a:pt x="72" y="5"/>
                    <a:pt x="85" y="5"/>
                    <a:pt x="99" y="4"/>
                  </a:cubicBezTo>
                  <a:cubicBezTo>
                    <a:pt x="140" y="3"/>
                    <a:pt x="140" y="3"/>
                    <a:pt x="140" y="3"/>
                  </a:cubicBezTo>
                  <a:cubicBezTo>
                    <a:pt x="181" y="0"/>
                    <a:pt x="181" y="0"/>
                    <a:pt x="181" y="0"/>
                  </a:cubicBezTo>
                  <a:cubicBezTo>
                    <a:pt x="185" y="0"/>
                    <a:pt x="189" y="1"/>
                    <a:pt x="193" y="4"/>
                  </a:cubicBezTo>
                  <a:cubicBezTo>
                    <a:pt x="196" y="6"/>
                    <a:pt x="198" y="10"/>
                    <a:pt x="199" y="14"/>
                  </a:cubicBezTo>
                  <a:cubicBezTo>
                    <a:pt x="200" y="22"/>
                    <a:pt x="194" y="32"/>
                    <a:pt x="185" y="32"/>
                  </a:cubicBezTo>
                  <a:cubicBezTo>
                    <a:pt x="143" y="35"/>
                    <a:pt x="143" y="35"/>
                    <a:pt x="143" y="35"/>
                  </a:cubicBezTo>
                  <a:cubicBezTo>
                    <a:pt x="102" y="36"/>
                    <a:pt x="102" y="36"/>
                    <a:pt x="102" y="36"/>
                  </a:cubicBezTo>
                  <a:cubicBezTo>
                    <a:pt x="88" y="37"/>
                    <a:pt x="74" y="37"/>
                    <a:pt x="60" y="37"/>
                  </a:cubicBezTo>
                  <a:cubicBezTo>
                    <a:pt x="53" y="37"/>
                    <a:pt x="46" y="37"/>
                    <a:pt x="39" y="37"/>
                  </a:cubicBezTo>
                  <a:cubicBezTo>
                    <a:pt x="32" y="37"/>
                    <a:pt x="25" y="37"/>
                    <a:pt x="18" y="37"/>
                  </a:cubicBezTo>
                  <a:cubicBezTo>
                    <a:pt x="14" y="37"/>
                    <a:pt x="10" y="35"/>
                    <a:pt x="6" y="32"/>
                  </a:cubicBezTo>
                  <a:cubicBezTo>
                    <a:pt x="3" y="30"/>
                    <a:pt x="1" y="26"/>
                    <a:pt x="1" y="21"/>
                  </a:cubicBezTo>
                  <a:cubicBezTo>
                    <a:pt x="0" y="13"/>
                    <a:pt x="7" y="5"/>
                    <a:pt x="16" y="5"/>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Freeform 109">
              <a:extLst>
                <a:ext uri="{FF2B5EF4-FFF2-40B4-BE49-F238E27FC236}">
                  <a16:creationId xmlns:a16="http://schemas.microsoft.com/office/drawing/2014/main" id="{D2D614F1-7582-4A17-8912-DCE9155D9C43}"/>
                </a:ext>
              </a:extLst>
            </p:cNvPr>
            <p:cNvSpPr>
              <a:spLocks/>
            </p:cNvSpPr>
            <p:nvPr/>
          </p:nvSpPr>
          <p:spPr bwMode="auto">
            <a:xfrm>
              <a:off x="6580188" y="2600325"/>
              <a:ext cx="471488" cy="185738"/>
            </a:xfrm>
            <a:custGeom>
              <a:avLst/>
              <a:gdLst>
                <a:gd name="T0" fmla="*/ 310 w 326"/>
                <a:gd name="T1" fmla="*/ 58 h 127"/>
                <a:gd name="T2" fmla="*/ 308 w 326"/>
                <a:gd name="T3" fmla="*/ 58 h 127"/>
                <a:gd name="T4" fmla="*/ 261 w 326"/>
                <a:gd name="T5" fmla="*/ 56 h 127"/>
                <a:gd name="T6" fmla="*/ 233 w 326"/>
                <a:gd name="T7" fmla="*/ 56 h 127"/>
                <a:gd name="T8" fmla="*/ 205 w 326"/>
                <a:gd name="T9" fmla="*/ 54 h 127"/>
                <a:gd name="T10" fmla="*/ 180 w 326"/>
                <a:gd name="T11" fmla="*/ 52 h 127"/>
                <a:gd name="T12" fmla="*/ 155 w 326"/>
                <a:gd name="T13" fmla="*/ 49 h 127"/>
                <a:gd name="T14" fmla="*/ 106 w 326"/>
                <a:gd name="T15" fmla="*/ 42 h 127"/>
                <a:gd name="T16" fmla="*/ 99 w 326"/>
                <a:gd name="T17" fmla="*/ 41 h 127"/>
                <a:gd name="T18" fmla="*/ 119 w 326"/>
                <a:gd name="T19" fmla="*/ 37 h 127"/>
                <a:gd name="T20" fmla="*/ 134 w 326"/>
                <a:gd name="T21" fmla="*/ 35 h 127"/>
                <a:gd name="T22" fmla="*/ 139 w 326"/>
                <a:gd name="T23" fmla="*/ 33 h 127"/>
                <a:gd name="T24" fmla="*/ 143 w 326"/>
                <a:gd name="T25" fmla="*/ 33 h 127"/>
                <a:gd name="T26" fmla="*/ 145 w 326"/>
                <a:gd name="T27" fmla="*/ 32 h 127"/>
                <a:gd name="T28" fmla="*/ 153 w 326"/>
                <a:gd name="T29" fmla="*/ 29 h 127"/>
                <a:gd name="T30" fmla="*/ 159 w 326"/>
                <a:gd name="T31" fmla="*/ 14 h 127"/>
                <a:gd name="T32" fmla="*/ 134 w 326"/>
                <a:gd name="T33" fmla="*/ 1 h 127"/>
                <a:gd name="T34" fmla="*/ 102 w 326"/>
                <a:gd name="T35" fmla="*/ 8 h 127"/>
                <a:gd name="T36" fmla="*/ 78 w 326"/>
                <a:gd name="T37" fmla="*/ 12 h 127"/>
                <a:gd name="T38" fmla="*/ 55 w 326"/>
                <a:gd name="T39" fmla="*/ 16 h 127"/>
                <a:gd name="T40" fmla="*/ 33 w 326"/>
                <a:gd name="T41" fmla="*/ 17 h 127"/>
                <a:gd name="T42" fmla="*/ 1 w 326"/>
                <a:gd name="T43" fmla="*/ 33 h 127"/>
                <a:gd name="T44" fmla="*/ 5 w 326"/>
                <a:gd name="T45" fmla="*/ 47 h 127"/>
                <a:gd name="T46" fmla="*/ 13 w 326"/>
                <a:gd name="T47" fmla="*/ 57 h 127"/>
                <a:gd name="T48" fmla="*/ 22 w 326"/>
                <a:gd name="T49" fmla="*/ 64 h 127"/>
                <a:gd name="T50" fmla="*/ 42 w 326"/>
                <a:gd name="T51" fmla="*/ 79 h 127"/>
                <a:gd name="T52" fmla="*/ 75 w 326"/>
                <a:gd name="T53" fmla="*/ 102 h 127"/>
                <a:gd name="T54" fmla="*/ 117 w 326"/>
                <a:gd name="T55" fmla="*/ 125 h 127"/>
                <a:gd name="T56" fmla="*/ 130 w 326"/>
                <a:gd name="T57" fmla="*/ 125 h 127"/>
                <a:gd name="T58" fmla="*/ 139 w 326"/>
                <a:gd name="T59" fmla="*/ 116 h 127"/>
                <a:gd name="T60" fmla="*/ 139 w 326"/>
                <a:gd name="T61" fmla="*/ 104 h 127"/>
                <a:gd name="T62" fmla="*/ 130 w 326"/>
                <a:gd name="T63" fmla="*/ 95 h 127"/>
                <a:gd name="T64" fmla="*/ 99 w 326"/>
                <a:gd name="T65" fmla="*/ 79 h 127"/>
                <a:gd name="T66" fmla="*/ 88 w 326"/>
                <a:gd name="T67" fmla="*/ 72 h 127"/>
                <a:gd name="T68" fmla="*/ 134 w 326"/>
                <a:gd name="T69" fmla="*/ 79 h 127"/>
                <a:gd name="T70" fmla="*/ 240 w 326"/>
                <a:gd name="T71" fmla="*/ 88 h 127"/>
                <a:gd name="T72" fmla="*/ 274 w 326"/>
                <a:gd name="T73" fmla="*/ 89 h 127"/>
                <a:gd name="T74" fmla="*/ 309 w 326"/>
                <a:gd name="T75" fmla="*/ 90 h 127"/>
                <a:gd name="T76" fmla="*/ 326 w 326"/>
                <a:gd name="T77" fmla="*/ 74 h 127"/>
                <a:gd name="T78" fmla="*/ 310 w 326"/>
                <a:gd name="T79" fmla="*/ 5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6" h="127">
                  <a:moveTo>
                    <a:pt x="310" y="58"/>
                  </a:moveTo>
                  <a:cubicBezTo>
                    <a:pt x="309" y="58"/>
                    <a:pt x="309" y="58"/>
                    <a:pt x="308" y="58"/>
                  </a:cubicBezTo>
                  <a:cubicBezTo>
                    <a:pt x="292" y="57"/>
                    <a:pt x="277" y="57"/>
                    <a:pt x="261" y="56"/>
                  </a:cubicBezTo>
                  <a:cubicBezTo>
                    <a:pt x="233" y="56"/>
                    <a:pt x="233" y="56"/>
                    <a:pt x="233" y="56"/>
                  </a:cubicBezTo>
                  <a:cubicBezTo>
                    <a:pt x="224" y="55"/>
                    <a:pt x="214" y="55"/>
                    <a:pt x="205" y="54"/>
                  </a:cubicBezTo>
                  <a:cubicBezTo>
                    <a:pt x="197" y="53"/>
                    <a:pt x="188" y="53"/>
                    <a:pt x="180" y="52"/>
                  </a:cubicBezTo>
                  <a:cubicBezTo>
                    <a:pt x="172" y="51"/>
                    <a:pt x="164" y="50"/>
                    <a:pt x="155" y="49"/>
                  </a:cubicBezTo>
                  <a:cubicBezTo>
                    <a:pt x="139" y="47"/>
                    <a:pt x="122" y="45"/>
                    <a:pt x="106" y="42"/>
                  </a:cubicBezTo>
                  <a:cubicBezTo>
                    <a:pt x="99" y="41"/>
                    <a:pt x="99" y="41"/>
                    <a:pt x="99" y="41"/>
                  </a:cubicBezTo>
                  <a:cubicBezTo>
                    <a:pt x="119" y="37"/>
                    <a:pt x="119" y="37"/>
                    <a:pt x="119" y="37"/>
                  </a:cubicBezTo>
                  <a:cubicBezTo>
                    <a:pt x="124" y="37"/>
                    <a:pt x="129" y="36"/>
                    <a:pt x="134" y="35"/>
                  </a:cubicBezTo>
                  <a:cubicBezTo>
                    <a:pt x="136" y="34"/>
                    <a:pt x="137" y="34"/>
                    <a:pt x="139" y="33"/>
                  </a:cubicBezTo>
                  <a:cubicBezTo>
                    <a:pt x="143" y="33"/>
                    <a:pt x="143" y="33"/>
                    <a:pt x="143" y="33"/>
                  </a:cubicBezTo>
                  <a:cubicBezTo>
                    <a:pt x="143" y="33"/>
                    <a:pt x="144" y="33"/>
                    <a:pt x="145" y="32"/>
                  </a:cubicBezTo>
                  <a:cubicBezTo>
                    <a:pt x="149" y="31"/>
                    <a:pt x="149" y="31"/>
                    <a:pt x="153" y="29"/>
                  </a:cubicBezTo>
                  <a:cubicBezTo>
                    <a:pt x="158" y="26"/>
                    <a:pt x="160" y="19"/>
                    <a:pt x="159" y="14"/>
                  </a:cubicBezTo>
                  <a:cubicBezTo>
                    <a:pt x="157" y="2"/>
                    <a:pt x="146" y="0"/>
                    <a:pt x="134" y="1"/>
                  </a:cubicBezTo>
                  <a:cubicBezTo>
                    <a:pt x="122" y="2"/>
                    <a:pt x="109" y="7"/>
                    <a:pt x="102" y="8"/>
                  </a:cubicBezTo>
                  <a:cubicBezTo>
                    <a:pt x="94" y="10"/>
                    <a:pt x="86" y="11"/>
                    <a:pt x="78" y="12"/>
                  </a:cubicBezTo>
                  <a:cubicBezTo>
                    <a:pt x="71" y="14"/>
                    <a:pt x="63" y="15"/>
                    <a:pt x="55" y="16"/>
                  </a:cubicBezTo>
                  <a:cubicBezTo>
                    <a:pt x="47" y="16"/>
                    <a:pt x="40" y="16"/>
                    <a:pt x="33" y="17"/>
                  </a:cubicBezTo>
                  <a:cubicBezTo>
                    <a:pt x="22" y="18"/>
                    <a:pt x="5" y="19"/>
                    <a:pt x="1" y="33"/>
                  </a:cubicBezTo>
                  <a:cubicBezTo>
                    <a:pt x="0" y="38"/>
                    <a:pt x="2" y="43"/>
                    <a:pt x="5" y="47"/>
                  </a:cubicBezTo>
                  <a:cubicBezTo>
                    <a:pt x="7" y="51"/>
                    <a:pt x="10" y="54"/>
                    <a:pt x="13" y="57"/>
                  </a:cubicBezTo>
                  <a:cubicBezTo>
                    <a:pt x="16" y="59"/>
                    <a:pt x="19" y="62"/>
                    <a:pt x="22" y="64"/>
                  </a:cubicBezTo>
                  <a:cubicBezTo>
                    <a:pt x="29" y="69"/>
                    <a:pt x="35" y="74"/>
                    <a:pt x="42" y="79"/>
                  </a:cubicBezTo>
                  <a:cubicBezTo>
                    <a:pt x="53" y="87"/>
                    <a:pt x="64" y="95"/>
                    <a:pt x="75" y="102"/>
                  </a:cubicBezTo>
                  <a:cubicBezTo>
                    <a:pt x="89" y="110"/>
                    <a:pt x="103" y="117"/>
                    <a:pt x="117" y="125"/>
                  </a:cubicBezTo>
                  <a:cubicBezTo>
                    <a:pt x="121" y="127"/>
                    <a:pt x="126" y="126"/>
                    <a:pt x="130" y="125"/>
                  </a:cubicBezTo>
                  <a:cubicBezTo>
                    <a:pt x="134" y="123"/>
                    <a:pt x="138" y="120"/>
                    <a:pt x="139" y="116"/>
                  </a:cubicBezTo>
                  <a:cubicBezTo>
                    <a:pt x="141" y="112"/>
                    <a:pt x="141" y="108"/>
                    <a:pt x="139" y="104"/>
                  </a:cubicBezTo>
                  <a:cubicBezTo>
                    <a:pt x="137" y="99"/>
                    <a:pt x="134" y="97"/>
                    <a:pt x="130" y="95"/>
                  </a:cubicBezTo>
                  <a:cubicBezTo>
                    <a:pt x="119" y="90"/>
                    <a:pt x="109" y="84"/>
                    <a:pt x="99" y="79"/>
                  </a:cubicBezTo>
                  <a:cubicBezTo>
                    <a:pt x="95" y="76"/>
                    <a:pt x="92" y="74"/>
                    <a:pt x="88" y="72"/>
                  </a:cubicBezTo>
                  <a:cubicBezTo>
                    <a:pt x="103" y="74"/>
                    <a:pt x="119" y="77"/>
                    <a:pt x="134" y="79"/>
                  </a:cubicBezTo>
                  <a:cubicBezTo>
                    <a:pt x="169" y="84"/>
                    <a:pt x="204" y="86"/>
                    <a:pt x="240" y="88"/>
                  </a:cubicBezTo>
                  <a:cubicBezTo>
                    <a:pt x="274" y="89"/>
                    <a:pt x="274" y="89"/>
                    <a:pt x="274" y="89"/>
                  </a:cubicBezTo>
                  <a:cubicBezTo>
                    <a:pt x="286" y="89"/>
                    <a:pt x="297" y="89"/>
                    <a:pt x="309" y="90"/>
                  </a:cubicBezTo>
                  <a:cubicBezTo>
                    <a:pt x="318" y="90"/>
                    <a:pt x="326" y="83"/>
                    <a:pt x="326" y="74"/>
                  </a:cubicBezTo>
                  <a:cubicBezTo>
                    <a:pt x="326" y="64"/>
                    <a:pt x="319" y="59"/>
                    <a:pt x="310" y="58"/>
                  </a:cubicBezTo>
                  <a:close/>
                </a:path>
              </a:pathLst>
            </a:custGeom>
            <a:solidFill>
              <a:srgbClr val="DE5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5173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wipe(up)">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52"/>
                                        </p:tgtEl>
                                        <p:attrNameLst>
                                          <p:attrName>style.visibility</p:attrName>
                                        </p:attrNameLst>
                                      </p:cBhvr>
                                      <p:to>
                                        <p:strVal val="visible"/>
                                      </p:to>
                                    </p:set>
                                    <p:animEffect transition="in" filter="wipe(right)">
                                      <p:cBhvr>
                                        <p:cTn id="12" dur="500"/>
                                        <p:tgtEl>
                                          <p:spTgt spid="10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53"/>
                                        </p:tgtEl>
                                        <p:attrNameLst>
                                          <p:attrName>style.visibility</p:attrName>
                                        </p:attrNameLst>
                                      </p:cBhvr>
                                      <p:to>
                                        <p:strVal val="visible"/>
                                      </p:to>
                                    </p:set>
                                    <p:animEffect transition="in" filter="wipe(right)">
                                      <p:cBhvr>
                                        <p:cTn id="17" dur="500"/>
                                        <p:tgtEl>
                                          <p:spTgt spid="10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54"/>
                                        </p:tgtEl>
                                        <p:attrNameLst>
                                          <p:attrName>style.visibility</p:attrName>
                                        </p:attrNameLst>
                                      </p:cBhvr>
                                      <p:to>
                                        <p:strVal val="visible"/>
                                      </p:to>
                                    </p:set>
                                    <p:animEffect transition="in" filter="wipe(left)">
                                      <p:cBhvr>
                                        <p:cTn id="22" dur="500"/>
                                        <p:tgtEl>
                                          <p:spTgt spid="10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55"/>
                                        </p:tgtEl>
                                        <p:attrNameLst>
                                          <p:attrName>style.visibility</p:attrName>
                                        </p:attrNameLst>
                                      </p:cBhvr>
                                      <p:to>
                                        <p:strVal val="visible"/>
                                      </p:to>
                                    </p:set>
                                    <p:animEffect transition="in" filter="wipe(right)">
                                      <p:cBhvr>
                                        <p:cTn id="27" dur="500"/>
                                        <p:tgtEl>
                                          <p:spTgt spid="10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57"/>
                                        </p:tgtEl>
                                        <p:attrNameLst>
                                          <p:attrName>style.visibility</p:attrName>
                                        </p:attrNameLst>
                                      </p:cBhvr>
                                      <p:to>
                                        <p:strVal val="visible"/>
                                      </p:to>
                                    </p:set>
                                    <p:animEffect transition="in" filter="wipe(right)">
                                      <p:cBhvr>
                                        <p:cTn id="32" dur="500"/>
                                        <p:tgtEl>
                                          <p:spTgt spid="105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58"/>
                                        </p:tgtEl>
                                        <p:attrNameLst>
                                          <p:attrName>style.visibility</p:attrName>
                                        </p:attrNameLst>
                                      </p:cBhvr>
                                      <p:to>
                                        <p:strVal val="visible"/>
                                      </p:to>
                                    </p:set>
                                    <p:animEffect transition="in" filter="wipe(up)">
                                      <p:cBhvr>
                                        <p:cTn id="37" dur="500"/>
                                        <p:tgtEl>
                                          <p:spTgt spid="10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059"/>
                                        </p:tgtEl>
                                        <p:attrNameLst>
                                          <p:attrName>style.visibility</p:attrName>
                                        </p:attrNameLst>
                                      </p:cBhvr>
                                      <p:to>
                                        <p:strVal val="visible"/>
                                      </p:to>
                                    </p:set>
                                    <p:animEffect transition="in" filter="wipe(right)">
                                      <p:cBhvr>
                                        <p:cTn id="42" dur="500"/>
                                        <p:tgtEl>
                                          <p:spTgt spid="10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061"/>
                                        </p:tgtEl>
                                        <p:attrNameLst>
                                          <p:attrName>style.visibility</p:attrName>
                                        </p:attrNameLst>
                                      </p:cBhvr>
                                      <p:to>
                                        <p:strVal val="visible"/>
                                      </p:to>
                                    </p:set>
                                    <p:animEffect transition="in" filter="wipe(up)">
                                      <p:cBhvr>
                                        <p:cTn id="52" dur="500"/>
                                        <p:tgtEl>
                                          <p:spTgt spid="106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62"/>
                                        </p:tgtEl>
                                        <p:attrNameLst>
                                          <p:attrName>style.visibility</p:attrName>
                                        </p:attrNameLst>
                                      </p:cBhvr>
                                      <p:to>
                                        <p:strVal val="visible"/>
                                      </p:to>
                                    </p:set>
                                    <p:animEffect transition="in" filter="wipe(up)">
                                      <p:cBhvr>
                                        <p:cTn id="57" dur="500"/>
                                        <p:tgtEl>
                                          <p:spTgt spid="106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065"/>
                                        </p:tgtEl>
                                        <p:attrNameLst>
                                          <p:attrName>style.visibility</p:attrName>
                                        </p:attrNameLst>
                                      </p:cBhvr>
                                      <p:to>
                                        <p:strVal val="visible"/>
                                      </p:to>
                                    </p:set>
                                    <p:animEffect transition="in" filter="wipe(right)">
                                      <p:cBhvr>
                                        <p:cTn id="62" dur="500"/>
                                        <p:tgtEl>
                                          <p:spTgt spid="10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066"/>
                                        </p:tgtEl>
                                        <p:attrNameLst>
                                          <p:attrName>style.visibility</p:attrName>
                                        </p:attrNameLst>
                                      </p:cBhvr>
                                      <p:to>
                                        <p:strVal val="visible"/>
                                      </p:to>
                                    </p:set>
                                    <p:animEffect transition="in" filter="wipe(right)">
                                      <p:cBhvr>
                                        <p:cTn id="67" dur="500"/>
                                        <p:tgtEl>
                                          <p:spTgt spid="106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068"/>
                                        </p:tgtEl>
                                        <p:attrNameLst>
                                          <p:attrName>style.visibility</p:attrName>
                                        </p:attrNameLst>
                                      </p:cBhvr>
                                      <p:to>
                                        <p:strVal val="visible"/>
                                      </p:to>
                                    </p:set>
                                    <p:animEffect transition="in" filter="wipe(down)">
                                      <p:cBhvr>
                                        <p:cTn id="72" dur="500"/>
                                        <p:tgtEl>
                                          <p:spTgt spid="106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069"/>
                                        </p:tgtEl>
                                        <p:attrNameLst>
                                          <p:attrName>style.visibility</p:attrName>
                                        </p:attrNameLst>
                                      </p:cBhvr>
                                      <p:to>
                                        <p:strVal val="visible"/>
                                      </p:to>
                                    </p:set>
                                    <p:animEffect transition="in" filter="wipe(left)">
                                      <p:cBhvr>
                                        <p:cTn id="77" dur="500"/>
                                        <p:tgtEl>
                                          <p:spTgt spid="106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down)">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070"/>
                                        </p:tgtEl>
                                        <p:attrNameLst>
                                          <p:attrName>style.visibility</p:attrName>
                                        </p:attrNameLst>
                                      </p:cBhvr>
                                      <p:to>
                                        <p:strVal val="visible"/>
                                      </p:to>
                                    </p:set>
                                    <p:animEffect transition="in" filter="wipe(down)">
                                      <p:cBhvr>
                                        <p:cTn id="97" dur="500"/>
                                        <p:tgtEl>
                                          <p:spTgt spid="107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071"/>
                                        </p:tgtEl>
                                        <p:attrNameLst>
                                          <p:attrName>style.visibility</p:attrName>
                                        </p:attrNameLst>
                                      </p:cBhvr>
                                      <p:to>
                                        <p:strVal val="visible"/>
                                      </p:to>
                                    </p:set>
                                    <p:animEffect transition="in" filter="wipe(left)">
                                      <p:cBhvr>
                                        <p:cTn id="102" dur="500"/>
                                        <p:tgtEl>
                                          <p:spTgt spid="1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1D5ED-EB41-4962-A847-5C3E0213E5F1}"/>
              </a:ext>
            </a:extLst>
          </p:cNvPr>
          <p:cNvSpPr>
            <a:spLocks noGrp="1"/>
          </p:cNvSpPr>
          <p:nvPr>
            <p:ph type="title"/>
          </p:nvPr>
        </p:nvSpPr>
        <p:spPr/>
        <p:txBody>
          <a:bodyPr/>
          <a:lstStyle/>
          <a:p>
            <a:r>
              <a:rPr lang="dv-MV" dirty="0"/>
              <a:t>ޝޭޚުންގެ ޠަބަޤާތައް</a:t>
            </a:r>
            <a:endParaRPr lang="en-US" dirty="0"/>
          </a:p>
        </p:txBody>
      </p:sp>
      <p:sp>
        <p:nvSpPr>
          <p:cNvPr id="3" name="Content Placeholder 2">
            <a:extLst>
              <a:ext uri="{FF2B5EF4-FFF2-40B4-BE49-F238E27FC236}">
                <a16:creationId xmlns:a16="http://schemas.microsoft.com/office/drawing/2014/main" id="{AB29C175-22EE-4B82-BC1B-B373DA5C9B39}"/>
              </a:ext>
            </a:extLst>
          </p:cNvPr>
          <p:cNvSpPr>
            <a:spLocks noGrp="1"/>
          </p:cNvSpPr>
          <p:nvPr>
            <p:ph idx="1"/>
          </p:nvPr>
        </p:nvSpPr>
        <p:spPr>
          <a:xfrm>
            <a:off x="1295401" y="2093976"/>
            <a:ext cx="9601196" cy="3781892"/>
          </a:xfrm>
        </p:spPr>
        <p:txBody>
          <a:bodyPr>
            <a:normAutofit fontScale="77500" lnSpcReduction="20000"/>
          </a:bodyPr>
          <a:lstStyle/>
          <a:p>
            <a:pPr marL="457200" indent="-457200">
              <a:lnSpc>
                <a:spcPct val="170000"/>
              </a:lnSpc>
              <a:buFont typeface="+mj-lt"/>
              <a:buAutoNum type="arabicPeriod"/>
            </a:pPr>
            <a:r>
              <a:rPr lang="dv-MV" dirty="0"/>
              <a:t>ސީދާ ތާބިޢީންގެ އަރިހުން ރިވާކުރައްވާ ބޭކަލުން. މިސާލަކަށް މައްކިއްޔު ބިން އިބްރާހީމް، އަބޫ ޢާޞިމް، އަލްފަޟްލު ބިން ދުކައިން...</a:t>
            </a:r>
          </a:p>
          <a:p>
            <a:pPr marL="457200" indent="-457200">
              <a:lnSpc>
                <a:spcPct val="170000"/>
              </a:lnSpc>
              <a:buFont typeface="+mj-lt"/>
              <a:buAutoNum type="arabicPeriod"/>
            </a:pPr>
            <a:r>
              <a:rPr lang="dv-MV" dirty="0"/>
              <a:t>އެޒަމާނުގައި އުޅުއްވި، އެކަމަކު ތާބިޢީންގެ އަރިހުން ރިވާ ނުކުރައްވާ ބޭކަލުން. މިސާލަކަށް: އާދަމް ބިން އަބީ އިޔާސް...</a:t>
            </a:r>
          </a:p>
          <a:p>
            <a:pPr marL="457200" indent="-457200">
              <a:lnSpc>
                <a:spcPct val="170000"/>
              </a:lnSpc>
              <a:buFont typeface="+mj-lt"/>
              <a:buAutoNum type="arabicPeriod"/>
            </a:pPr>
            <a:r>
              <a:rPr lang="dv-MV" dirty="0"/>
              <a:t>އަތްބާޢުއްތާބިޢީންގެ ބޮޑެތި ބޭކަލުން އަރިހުން ރިވާކުރައްވާ ބޭކަލުން: ސުލައިމާނު ބިން ޙަރްބު، ޢަލީ ބުނުލް މަދީނީ، ޔަޙްޔާ ބިން މަޢީން، އަޙްމަދު ބިން ޙަންބަލް، އިސްޙާޤު ބިން ރާހޯޔާ...</a:t>
            </a:r>
          </a:p>
          <a:p>
            <a:pPr marL="457200" indent="-457200">
              <a:lnSpc>
                <a:spcPct val="170000"/>
              </a:lnSpc>
              <a:buFont typeface="+mj-lt"/>
              <a:buAutoNum type="arabicPeriod"/>
            </a:pPr>
            <a:r>
              <a:rPr lang="dv-MV" dirty="0"/>
              <a:t>އެކަލޭގެފާނާ އެކު ޢިލްމު ޙާޞިލުކުރެއްވި، ބޭކަލުން: މުޙައްމަދު ބިން ޔަޙްޔާ އައްޛުހްލީ، އަބޫ ޙާތިމް...</a:t>
            </a:r>
          </a:p>
          <a:p>
            <a:pPr marL="457200" indent="-457200">
              <a:lnSpc>
                <a:spcPct val="170000"/>
              </a:lnSpc>
              <a:buFont typeface="+mj-lt"/>
              <a:buAutoNum type="arabicPeriod"/>
            </a:pPr>
            <a:r>
              <a:rPr lang="dv-MV" dirty="0"/>
              <a:t>އެކަލޭގެފާނުގެ ދަރިވަރުންގެ ފުރާގައި ހިމެނިވަޑައިގަންނަވާ ބޭކަލުން</a:t>
            </a:r>
          </a:p>
        </p:txBody>
      </p:sp>
    </p:spTree>
    <p:extLst>
      <p:ext uri="{BB962C8B-B14F-4D97-AF65-F5344CB8AC3E}">
        <p14:creationId xmlns:p14="http://schemas.microsoft.com/office/powerpoint/2010/main" val="17051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5323-7317-488A-B0FE-8F2CC7EF3917}"/>
              </a:ext>
            </a:extLst>
          </p:cNvPr>
          <p:cNvSpPr>
            <a:spLocks noGrp="1"/>
          </p:cNvSpPr>
          <p:nvPr>
            <p:ph type="title"/>
          </p:nvPr>
        </p:nvSpPr>
        <p:spPr/>
        <p:txBody>
          <a:bodyPr/>
          <a:lstStyle/>
          <a:p>
            <a:r>
              <a:rPr lang="dv-MV" dirty="0"/>
              <a:t>ދަރިވަރުން</a:t>
            </a:r>
            <a:endParaRPr lang="en-US" dirty="0"/>
          </a:p>
        </p:txBody>
      </p:sp>
      <p:sp>
        <p:nvSpPr>
          <p:cNvPr id="5" name="Content Placeholder 2">
            <a:extLst>
              <a:ext uri="{FF2B5EF4-FFF2-40B4-BE49-F238E27FC236}">
                <a16:creationId xmlns:a16="http://schemas.microsoft.com/office/drawing/2014/main" id="{4F7F5FBC-BD71-4EFC-A26C-55335B4B7997}"/>
              </a:ext>
            </a:extLst>
          </p:cNvPr>
          <p:cNvSpPr txBox="1">
            <a:spLocks/>
          </p:cNvSpPr>
          <p:nvPr/>
        </p:nvSpPr>
        <p:spPr>
          <a:xfrm>
            <a:off x="2066260" y="2296808"/>
            <a:ext cx="8059479" cy="3781892"/>
          </a:xfrm>
          <a:prstGeom prst="rect">
            <a:avLst/>
          </a:prstGeom>
        </p:spPr>
        <p:txBody>
          <a:bodyPr vert="horz" lIns="91440" tIns="45720" rIns="91440" bIns="45720" rtlCol="0" anchor="t">
            <a:normAutofit fontScale="85000" lnSpcReduction="10000"/>
          </a:bodyPr>
          <a:lstStyle>
            <a:lvl1pPr marL="285750" indent="-285750" algn="r" defTabSz="457200" rtl="1" eaLnBrk="1" latinLnBrk="0" hangingPunct="1">
              <a:lnSpc>
                <a:spcPct val="130000"/>
              </a:lnSpc>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lnSpc>
                <a:spcPct val="130000"/>
              </a:lnSpc>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lnSpc>
                <a:spcPct val="130000"/>
              </a:lnSpc>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lnSpc>
                <a:spcPct val="130000"/>
              </a:lnSpc>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lnSpc>
                <a:spcPct val="13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70000"/>
              </a:lnSpc>
              <a:buNone/>
            </a:pPr>
            <a:r>
              <a:rPr lang="dv-MV" sz="3200" dirty="0"/>
              <a:t>ޞާލިޙް ޖަޒަރާ:</a:t>
            </a:r>
          </a:p>
          <a:p>
            <a:pPr marL="792000" lvl="1" indent="0">
              <a:lnSpc>
                <a:spcPct val="170000"/>
              </a:lnSpc>
              <a:buNone/>
            </a:pPr>
            <a:r>
              <a:rPr lang="dv-MV" sz="3200" dirty="0"/>
              <a:t>ބުޚާރީގެ މަޖިލީހަށް </a:t>
            </a:r>
            <a:r>
              <a:rPr lang="en-US" sz="3200" dirty="0"/>
              <a:t>20,000</a:t>
            </a:r>
            <a:r>
              <a:rPr lang="dv-MV" sz="3200" dirty="0"/>
              <a:t> އަށްވުރެ ގިނަ ދަރިވަރުން ޙާޒިރުވެއެވެ.</a:t>
            </a:r>
          </a:p>
          <a:p>
            <a:pPr marL="0" indent="0">
              <a:lnSpc>
                <a:spcPct val="170000"/>
              </a:lnSpc>
              <a:buNone/>
            </a:pPr>
            <a:r>
              <a:rPr lang="dv-MV" sz="3200" dirty="0"/>
              <a:t>ފިރަބްރީ:</a:t>
            </a:r>
          </a:p>
          <a:p>
            <a:pPr marL="792000" lvl="1" indent="0">
              <a:lnSpc>
                <a:spcPct val="170000"/>
              </a:lnSpc>
              <a:buNone/>
            </a:pPr>
            <a:r>
              <a:rPr lang="dv-MV" sz="3200" dirty="0"/>
              <a:t>އަހްނަނާއެކު </a:t>
            </a:r>
            <a:r>
              <a:rPr lang="en-US" sz="3200" dirty="0"/>
              <a:t>70,000</a:t>
            </a:r>
            <a:r>
              <a:rPr lang="dv-MV" sz="3200" dirty="0"/>
              <a:t> މީހުން ބުޚާރީގެ އަރިހުން ޞަޙީޙު އަޑުއެހިއެވެ.</a:t>
            </a:r>
          </a:p>
        </p:txBody>
      </p:sp>
      <p:pic>
        <p:nvPicPr>
          <p:cNvPr id="6" name="Graphic 5" descr="Closed quotation mark">
            <a:extLst>
              <a:ext uri="{FF2B5EF4-FFF2-40B4-BE49-F238E27FC236}">
                <a16:creationId xmlns:a16="http://schemas.microsoft.com/office/drawing/2014/main" id="{9E488836-716C-46B1-A549-47A86A2919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1715" y="3016988"/>
            <a:ext cx="824024" cy="824024"/>
          </a:xfrm>
          <a:prstGeom prst="rect">
            <a:avLst/>
          </a:prstGeom>
        </p:spPr>
      </p:pic>
      <p:pic>
        <p:nvPicPr>
          <p:cNvPr id="7" name="Graphic 6" descr="Closed quotation mark">
            <a:extLst>
              <a:ext uri="{FF2B5EF4-FFF2-40B4-BE49-F238E27FC236}">
                <a16:creationId xmlns:a16="http://schemas.microsoft.com/office/drawing/2014/main" id="{93047C60-B668-44E5-8036-F96AAEA77E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1715" y="4664859"/>
            <a:ext cx="824024" cy="824024"/>
          </a:xfrm>
          <a:prstGeom prst="rect">
            <a:avLst/>
          </a:prstGeom>
        </p:spPr>
      </p:pic>
    </p:spTree>
    <p:extLst>
      <p:ext uri="{BB962C8B-B14F-4D97-AF65-F5344CB8AC3E}">
        <p14:creationId xmlns:p14="http://schemas.microsoft.com/office/powerpoint/2010/main" val="13841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5323-7317-488A-B0FE-8F2CC7EF3917}"/>
              </a:ext>
            </a:extLst>
          </p:cNvPr>
          <p:cNvSpPr>
            <a:spLocks noGrp="1"/>
          </p:cNvSpPr>
          <p:nvPr>
            <p:ph type="title"/>
          </p:nvPr>
        </p:nvSpPr>
        <p:spPr/>
        <p:txBody>
          <a:bodyPr/>
          <a:lstStyle/>
          <a:p>
            <a:r>
              <a:rPr lang="dv-MV" dirty="0"/>
              <a:t>ދަރިވަރުން</a:t>
            </a:r>
            <a:endParaRPr lang="en-US" dirty="0"/>
          </a:p>
        </p:txBody>
      </p:sp>
      <p:graphicFrame>
        <p:nvGraphicFramePr>
          <p:cNvPr id="9" name="Content Placeholder 8">
            <a:extLst>
              <a:ext uri="{FF2B5EF4-FFF2-40B4-BE49-F238E27FC236}">
                <a16:creationId xmlns:a16="http://schemas.microsoft.com/office/drawing/2014/main" id="{7F2C8B26-E2C9-473F-B9CF-DDF933870B51}"/>
              </a:ext>
            </a:extLst>
          </p:cNvPr>
          <p:cNvGraphicFramePr>
            <a:graphicFrameLocks noGrp="1"/>
          </p:cNvGraphicFramePr>
          <p:nvPr>
            <p:ph idx="1"/>
            <p:extLst>
              <p:ext uri="{D42A27DB-BD31-4B8C-83A1-F6EECF244321}">
                <p14:modId xmlns:p14="http://schemas.microsoft.com/office/powerpoint/2010/main" val="354054191"/>
              </p:ext>
            </p:extLst>
          </p:nvPr>
        </p:nvGraphicFramePr>
        <p:xfrm>
          <a:off x="1295400" y="2093913"/>
          <a:ext cx="9601200" cy="378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66837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Tharujamaanu">
      <a:majorFont>
        <a:latin typeface="Tharujamaanu"/>
        <a:ea typeface=""/>
        <a:cs typeface="Tharujamaanu"/>
      </a:majorFont>
      <a:minorFont>
        <a:latin typeface="Tharujamaanu"/>
        <a:ea typeface=""/>
        <a:cs typeface="Tharujamaanu"/>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Hadeeth qaboolu kurumaai rahdhu kurumuge mingandu</Template>
  <TotalTime>816</TotalTime>
  <Words>1062</Words>
  <Application>Microsoft Office PowerPoint</Application>
  <PresentationFormat>Widescreen</PresentationFormat>
  <Paragraphs>146</Paragraphs>
  <Slides>34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KFGQPC HAFS Uthmanic Script</vt:lpstr>
      <vt:lpstr>KFGQPC-Symbols</vt:lpstr>
      <vt:lpstr>MV Aaamu FK</vt:lpstr>
      <vt:lpstr>MV Boli</vt:lpstr>
      <vt:lpstr>Myriad Pro 350</vt:lpstr>
      <vt:lpstr>Tharujamaanu</vt:lpstr>
      <vt:lpstr>Organic</vt:lpstr>
      <vt:lpstr>PowerPoint Presentation</vt:lpstr>
      <vt:lpstr>ނަންފުޅާއި ނަސަބުފުޅު</vt:lpstr>
      <vt:lpstr>PowerPoint Presentation</vt:lpstr>
      <vt:lpstr>ތުއްޕުޅުއިރު</vt:lpstr>
      <vt:lpstr>ޢިލްމު ހޯއްދެވުން</vt:lpstr>
      <vt:lpstr>PowerPoint Presentation</vt:lpstr>
      <vt:lpstr>ޝޭޚުންގެ ޠަބަޤާތައް</vt:lpstr>
      <vt:lpstr>ދަރިވަރުން</vt:lpstr>
      <vt:lpstr>ދަރިވަރުން</vt:lpstr>
      <vt:lpstr>ސިފަފުޅުތައް</vt:lpstr>
      <vt:lpstr>މީސްތަކުންގެ ލޯބި</vt:lpstr>
      <vt:lpstr>މިޙްނާ</vt:lpstr>
      <vt:lpstr>އަވަހާރަވުން</vt:lpstr>
      <vt:lpstr>ޙަދީޘް ފޮތްތައް</vt:lpstr>
      <vt:lpstr>ރާވީންނާ ބެހޭ ފޮތްތައް</vt:lpstr>
      <vt:lpstr>ތަފްސީރު ފޮތްތައް</vt:lpstr>
      <vt:lpstr>ބުޚާރީގެ ފިޤްހު</vt:lpstr>
      <vt:lpstr>ޢިލްމުވެރީންގެ ސަނާ</vt:lpstr>
      <vt:lpstr>ޢިލްމުވެރީންގެ ސަނާ</vt:lpstr>
      <vt:lpstr>ޢިލްމުވެރީންގެ ސަނާ</vt:lpstr>
      <vt:lpstr>PowerPoint Presentation</vt:lpstr>
      <vt:lpstr>PowerPoint Presentation</vt:lpstr>
      <vt:lpstr>ލިޔުއްވަން މެދުވެރިވި ސަބަބުތައް</vt:lpstr>
      <vt:lpstr>ބުޚާރީގެ ޝަރުޠު</vt:lpstr>
      <vt:lpstr>ތަރުރީބުކުރެއްވުމުގައި ގެންގުޅުއްވި މަންހަޖު</vt:lpstr>
      <vt:lpstr>ޙަދީޘްތަކުގެ ޢަދަދު</vt:lpstr>
      <vt:lpstr>PowerPoint Presentation</vt:lpstr>
      <vt:lpstr>PowerPoint Presentation</vt:lpstr>
      <vt:lpstr>PowerPoint Presentation</vt:lpstr>
      <vt:lpstr>PowerPoint Presentation</vt:lpstr>
      <vt:lpstr>PowerPoint Presentation</vt:lpstr>
      <vt:lpstr>PowerPoint Presentation</vt:lpstr>
      <vt:lpstr>މަސައްކަތް</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Hassaan Abdur-Razzaaq</dc:creator>
  <cp:lastModifiedBy>Hassaan Abdur-Razzaaq</cp:lastModifiedBy>
  <cp:revision>41</cp:revision>
  <dcterms:created xsi:type="dcterms:W3CDTF">2020-08-16T14:29:06Z</dcterms:created>
  <dcterms:modified xsi:type="dcterms:W3CDTF">2020-08-19T02:41:49Z</dcterms:modified>
</cp:coreProperties>
</file>