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6" r:id="rId1"/>
  </p:sldMasterIdLst>
  <p:notesMasterIdLst>
    <p:notesMasterId r:id="rId30"/>
  </p:notesMasterIdLst>
  <p:sldIdLst>
    <p:sldId id="305" r:id="rId2"/>
    <p:sldId id="306" r:id="rId3"/>
    <p:sldId id="307" r:id="rId4"/>
    <p:sldId id="315" r:id="rId5"/>
    <p:sldId id="309" r:id="rId6"/>
    <p:sldId id="317" r:id="rId7"/>
    <p:sldId id="316" r:id="rId8"/>
    <p:sldId id="308" r:id="rId9"/>
    <p:sldId id="311" r:id="rId10"/>
    <p:sldId id="312" r:id="rId11"/>
    <p:sldId id="342" r:id="rId12"/>
    <p:sldId id="319" r:id="rId13"/>
    <p:sldId id="341" r:id="rId14"/>
    <p:sldId id="333" r:id="rId15"/>
    <p:sldId id="336" r:id="rId16"/>
    <p:sldId id="337" r:id="rId17"/>
    <p:sldId id="330" r:id="rId18"/>
    <p:sldId id="338" r:id="rId19"/>
    <p:sldId id="339" r:id="rId20"/>
    <p:sldId id="340" r:id="rId21"/>
    <p:sldId id="343" r:id="rId22"/>
    <p:sldId id="327" r:id="rId23"/>
    <p:sldId id="324" r:id="rId24"/>
    <p:sldId id="346" r:id="rId25"/>
    <p:sldId id="323" r:id="rId26"/>
    <p:sldId id="344" r:id="rId27"/>
    <p:sldId id="345" r:id="rId28"/>
    <p:sldId id="321"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lmu" id="{57C60AFD-1581-44F1-BF12-497F1A57C540}">
          <p14:sldIdLst>
            <p14:sldId id="305"/>
            <p14:sldId id="306"/>
            <p14:sldId id="307"/>
            <p14:sldId id="315"/>
            <p14:sldId id="309"/>
            <p14:sldId id="317"/>
            <p14:sldId id="316"/>
            <p14:sldId id="308"/>
            <p14:sldId id="311"/>
            <p14:sldId id="312"/>
          </p14:sldIdLst>
        </p14:section>
        <p14:section name="Untitled Section" id="{7B6882F3-79FF-42A8-983A-C1ADC30F23CD}">
          <p14:sldIdLst>
            <p14:sldId id="342"/>
            <p14:sldId id="319"/>
          </p14:sldIdLst>
        </p14:section>
        <p14:section name="Eemaan" id="{B8E2AA97-FC1E-4CB2-ADB2-40BD7713CCE8}">
          <p14:sldIdLst>
            <p14:sldId id="341"/>
            <p14:sldId id="333"/>
            <p14:sldId id="336"/>
            <p14:sldId id="337"/>
            <p14:sldId id="330"/>
            <p14:sldId id="338"/>
            <p14:sldId id="339"/>
            <p14:sldId id="340"/>
          </p14:sldIdLst>
        </p14:section>
        <p14:section name="Akhlaaq" id="{902263BD-B486-4C64-9D4A-897259935851}">
          <p14:sldIdLst>
            <p14:sldId id="343"/>
            <p14:sldId id="327"/>
          </p14:sldIdLst>
        </p14:section>
        <p14:section name="Types of Akhlaq" id="{F46A0FD8-4E57-49FD-8E02-A6E27DB11A38}">
          <p14:sldIdLst>
            <p14:sldId id="324"/>
            <p14:sldId id="346"/>
            <p14:sldId id="323"/>
            <p14:sldId id="344"/>
            <p14:sldId id="345"/>
          </p14:sldIdLst>
        </p14:section>
        <p14:section name="Wives" id="{E10A80ED-6C82-4DAE-9266-1075CE8BB922}">
          <p14:sldIdLst>
            <p14:sldId id="321"/>
          </p14:sldIdLst>
        </p14:section>
        <p14:section name="Untitled Section" id="{048A3F56-AD67-4CDA-8CF4-892579AAE74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56" autoAdjust="0"/>
    <p:restoredTop sz="78402" autoAdjust="0"/>
  </p:normalViewPr>
  <p:slideViewPr>
    <p:cSldViewPr snapToGrid="0">
      <p:cViewPr varScale="1">
        <p:scale>
          <a:sx n="64" d="100"/>
          <a:sy n="64" d="100"/>
        </p:scale>
        <p:origin x="91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ssaan Abdur-Razzaaq" userId="07e4a257e33abea7" providerId="LiveId" clId="{CA332557-04CE-4343-A101-F96AAECFB418}"/>
    <pc:docChg chg="undo redo custSel addSld delSld modSld sldOrd addSection modSection">
      <pc:chgData name="Hassaan Abdur-Razzaaq" userId="07e4a257e33abea7" providerId="LiveId" clId="{CA332557-04CE-4343-A101-F96AAECFB418}" dt="2020-08-31T05:46:00.841" v="7748" actId="20577"/>
      <pc:docMkLst>
        <pc:docMk/>
      </pc:docMkLst>
      <pc:sldChg chg="del ord">
        <pc:chgData name="Hassaan Abdur-Razzaaq" userId="07e4a257e33abea7" providerId="LiveId" clId="{CA332557-04CE-4343-A101-F96AAECFB418}" dt="2020-08-28T16:00:35.667" v="2499" actId="2696"/>
        <pc:sldMkLst>
          <pc:docMk/>
          <pc:sldMk cId="3217320412" sldId="259"/>
        </pc:sldMkLst>
      </pc:sldChg>
      <pc:sldChg chg="del">
        <pc:chgData name="Hassaan Abdur-Razzaaq" userId="07e4a257e33abea7" providerId="LiveId" clId="{CA332557-04CE-4343-A101-F96AAECFB418}" dt="2020-08-28T16:30:08.248" v="3107" actId="2696"/>
        <pc:sldMkLst>
          <pc:docMk/>
          <pc:sldMk cId="2750485295" sldId="260"/>
        </pc:sldMkLst>
      </pc:sldChg>
      <pc:sldChg chg="del ord">
        <pc:chgData name="Hassaan Abdur-Razzaaq" userId="07e4a257e33abea7" providerId="LiveId" clId="{CA332557-04CE-4343-A101-F96AAECFB418}" dt="2020-08-28T16:00:32.711" v="2498" actId="2696"/>
        <pc:sldMkLst>
          <pc:docMk/>
          <pc:sldMk cId="1395690735" sldId="261"/>
        </pc:sldMkLst>
      </pc:sldChg>
      <pc:sldChg chg="del ord">
        <pc:chgData name="Hassaan Abdur-Razzaaq" userId="07e4a257e33abea7" providerId="LiveId" clId="{CA332557-04CE-4343-A101-F96AAECFB418}" dt="2020-08-29T05:53:45.351" v="5746" actId="2696"/>
        <pc:sldMkLst>
          <pc:docMk/>
          <pc:sldMk cId="4034249573" sldId="263"/>
        </pc:sldMkLst>
      </pc:sldChg>
      <pc:sldChg chg="del ord">
        <pc:chgData name="Hassaan Abdur-Razzaaq" userId="07e4a257e33abea7" providerId="LiveId" clId="{CA332557-04CE-4343-A101-F96AAECFB418}" dt="2020-08-29T05:53:45.351" v="5746" actId="2696"/>
        <pc:sldMkLst>
          <pc:docMk/>
          <pc:sldMk cId="587873765" sldId="264"/>
        </pc:sldMkLst>
      </pc:sldChg>
      <pc:sldChg chg="del ord">
        <pc:chgData name="Hassaan Abdur-Razzaaq" userId="07e4a257e33abea7" providerId="LiveId" clId="{CA332557-04CE-4343-A101-F96AAECFB418}" dt="2020-08-28T16:00:35.667" v="2499" actId="2696"/>
        <pc:sldMkLst>
          <pc:docMk/>
          <pc:sldMk cId="3736095966" sldId="267"/>
        </pc:sldMkLst>
      </pc:sldChg>
      <pc:sldChg chg="del ord">
        <pc:chgData name="Hassaan Abdur-Razzaaq" userId="07e4a257e33abea7" providerId="LiveId" clId="{CA332557-04CE-4343-A101-F96AAECFB418}" dt="2020-08-29T05:53:45.351" v="5746" actId="2696"/>
        <pc:sldMkLst>
          <pc:docMk/>
          <pc:sldMk cId="4010070425" sldId="270"/>
        </pc:sldMkLst>
      </pc:sldChg>
      <pc:sldChg chg="del ord">
        <pc:chgData name="Hassaan Abdur-Razzaaq" userId="07e4a257e33abea7" providerId="LiveId" clId="{CA332557-04CE-4343-A101-F96AAECFB418}" dt="2020-08-29T05:53:45.351" v="5746" actId="2696"/>
        <pc:sldMkLst>
          <pc:docMk/>
          <pc:sldMk cId="1788330649" sldId="271"/>
        </pc:sldMkLst>
      </pc:sldChg>
      <pc:sldChg chg="del ord">
        <pc:chgData name="Hassaan Abdur-Razzaaq" userId="07e4a257e33abea7" providerId="LiveId" clId="{CA332557-04CE-4343-A101-F96AAECFB418}" dt="2020-08-29T05:53:45.351" v="5746" actId="2696"/>
        <pc:sldMkLst>
          <pc:docMk/>
          <pc:sldMk cId="2534623950" sldId="272"/>
        </pc:sldMkLst>
      </pc:sldChg>
      <pc:sldChg chg="modSp del mod">
        <pc:chgData name="Hassaan Abdur-Razzaaq" userId="07e4a257e33abea7" providerId="LiveId" clId="{CA332557-04CE-4343-A101-F96AAECFB418}" dt="2020-08-28T15:26:59.702" v="1764" actId="2696"/>
        <pc:sldMkLst>
          <pc:docMk/>
          <pc:sldMk cId="341095808" sldId="273"/>
        </pc:sldMkLst>
        <pc:spChg chg="mod">
          <ac:chgData name="Hassaan Abdur-Razzaaq" userId="07e4a257e33abea7" providerId="LiveId" clId="{CA332557-04CE-4343-A101-F96AAECFB418}" dt="2020-08-28T13:52:46.749" v="9" actId="20577"/>
          <ac:spMkLst>
            <pc:docMk/>
            <pc:sldMk cId="341095808" sldId="273"/>
            <ac:spMk id="2" creationId="{4E8524C3-3B32-4393-9337-7680C6120000}"/>
          </ac:spMkLst>
        </pc:spChg>
        <pc:spChg chg="mod">
          <ac:chgData name="Hassaan Abdur-Razzaaq" userId="07e4a257e33abea7" providerId="LiveId" clId="{CA332557-04CE-4343-A101-F96AAECFB418}" dt="2020-08-28T13:52:51.744" v="15" actId="20577"/>
          <ac:spMkLst>
            <pc:docMk/>
            <pc:sldMk cId="341095808" sldId="273"/>
            <ac:spMk id="3" creationId="{775E603C-1425-45F6-B100-724ABE6B3D99}"/>
          </ac:spMkLst>
        </pc:spChg>
      </pc:sldChg>
      <pc:sldChg chg="del ord">
        <pc:chgData name="Hassaan Abdur-Razzaaq" userId="07e4a257e33abea7" providerId="LiveId" clId="{CA332557-04CE-4343-A101-F96AAECFB418}" dt="2020-08-28T17:00:18.031" v="4067" actId="2696"/>
        <pc:sldMkLst>
          <pc:docMk/>
          <pc:sldMk cId="3996352655" sldId="274"/>
        </pc:sldMkLst>
      </pc:sldChg>
      <pc:sldChg chg="del ord">
        <pc:chgData name="Hassaan Abdur-Razzaaq" userId="07e4a257e33abea7" providerId="LiveId" clId="{CA332557-04CE-4343-A101-F96AAECFB418}" dt="2020-08-29T05:53:45.351" v="5746" actId="2696"/>
        <pc:sldMkLst>
          <pc:docMk/>
          <pc:sldMk cId="125173359" sldId="275"/>
        </pc:sldMkLst>
      </pc:sldChg>
      <pc:sldChg chg="del ord">
        <pc:chgData name="Hassaan Abdur-Razzaaq" userId="07e4a257e33abea7" providerId="LiveId" clId="{CA332557-04CE-4343-A101-F96AAECFB418}" dt="2020-08-28T16:00:32.711" v="2498" actId="2696"/>
        <pc:sldMkLst>
          <pc:docMk/>
          <pc:sldMk cId="2822662839" sldId="276"/>
        </pc:sldMkLst>
      </pc:sldChg>
      <pc:sldChg chg="del ord">
        <pc:chgData name="Hassaan Abdur-Razzaaq" userId="07e4a257e33abea7" providerId="LiveId" clId="{CA332557-04CE-4343-A101-F96AAECFB418}" dt="2020-08-29T05:53:45.351" v="5746" actId="2696"/>
        <pc:sldMkLst>
          <pc:docMk/>
          <pc:sldMk cId="1705191730" sldId="278"/>
        </pc:sldMkLst>
      </pc:sldChg>
      <pc:sldChg chg="del ord">
        <pc:chgData name="Hassaan Abdur-Razzaaq" userId="07e4a257e33abea7" providerId="LiveId" clId="{CA332557-04CE-4343-A101-F96AAECFB418}" dt="2020-08-29T05:53:45.351" v="5746" actId="2696"/>
        <pc:sldMkLst>
          <pc:docMk/>
          <pc:sldMk cId="3495365498" sldId="279"/>
        </pc:sldMkLst>
      </pc:sldChg>
      <pc:sldChg chg="del ord">
        <pc:chgData name="Hassaan Abdur-Razzaaq" userId="07e4a257e33abea7" providerId="LiveId" clId="{CA332557-04CE-4343-A101-F96AAECFB418}" dt="2020-08-28T16:00:28.716" v="2497" actId="2696"/>
        <pc:sldMkLst>
          <pc:docMk/>
          <pc:sldMk cId="1579771292" sldId="280"/>
        </pc:sldMkLst>
      </pc:sldChg>
      <pc:sldChg chg="del ord">
        <pc:chgData name="Hassaan Abdur-Razzaaq" userId="07e4a257e33abea7" providerId="LiveId" clId="{CA332557-04CE-4343-A101-F96AAECFB418}" dt="2020-08-28T16:00:28.716" v="2497" actId="2696"/>
        <pc:sldMkLst>
          <pc:docMk/>
          <pc:sldMk cId="1859476085" sldId="281"/>
        </pc:sldMkLst>
      </pc:sldChg>
      <pc:sldChg chg="del ord">
        <pc:chgData name="Hassaan Abdur-Razzaaq" userId="07e4a257e33abea7" providerId="LiveId" clId="{CA332557-04CE-4343-A101-F96AAECFB418}" dt="2020-08-28T16:00:28.716" v="2497" actId="2696"/>
        <pc:sldMkLst>
          <pc:docMk/>
          <pc:sldMk cId="3943562014" sldId="282"/>
        </pc:sldMkLst>
      </pc:sldChg>
      <pc:sldChg chg="del ord">
        <pc:chgData name="Hassaan Abdur-Razzaaq" userId="07e4a257e33abea7" providerId="LiveId" clId="{CA332557-04CE-4343-A101-F96AAECFB418}" dt="2020-08-28T16:00:28.716" v="2497" actId="2696"/>
        <pc:sldMkLst>
          <pc:docMk/>
          <pc:sldMk cId="1562927446" sldId="283"/>
        </pc:sldMkLst>
      </pc:sldChg>
      <pc:sldChg chg="del ord">
        <pc:chgData name="Hassaan Abdur-Razzaaq" userId="07e4a257e33abea7" providerId="LiveId" clId="{CA332557-04CE-4343-A101-F96AAECFB418}" dt="2020-08-28T16:00:28.716" v="2497" actId="2696"/>
        <pc:sldMkLst>
          <pc:docMk/>
          <pc:sldMk cId="2958238422" sldId="284"/>
        </pc:sldMkLst>
      </pc:sldChg>
      <pc:sldChg chg="del ord">
        <pc:chgData name="Hassaan Abdur-Razzaaq" userId="07e4a257e33abea7" providerId="LiveId" clId="{CA332557-04CE-4343-A101-F96AAECFB418}" dt="2020-08-28T16:00:32.711" v="2498" actId="2696"/>
        <pc:sldMkLst>
          <pc:docMk/>
          <pc:sldMk cId="2252823678" sldId="285"/>
        </pc:sldMkLst>
      </pc:sldChg>
      <pc:sldChg chg="del ord">
        <pc:chgData name="Hassaan Abdur-Razzaaq" userId="07e4a257e33abea7" providerId="LiveId" clId="{CA332557-04CE-4343-A101-F96AAECFB418}" dt="2020-08-28T16:00:28.716" v="2497" actId="2696"/>
        <pc:sldMkLst>
          <pc:docMk/>
          <pc:sldMk cId="145474216" sldId="287"/>
        </pc:sldMkLst>
      </pc:sldChg>
      <pc:sldChg chg="del ord">
        <pc:chgData name="Hassaan Abdur-Razzaaq" userId="07e4a257e33abea7" providerId="LiveId" clId="{CA332557-04CE-4343-A101-F96AAECFB418}" dt="2020-08-29T05:53:45.351" v="5746" actId="2696"/>
        <pc:sldMkLst>
          <pc:docMk/>
          <pc:sldMk cId="1586683755" sldId="288"/>
        </pc:sldMkLst>
      </pc:sldChg>
      <pc:sldChg chg="del ord">
        <pc:chgData name="Hassaan Abdur-Razzaaq" userId="07e4a257e33abea7" providerId="LiveId" clId="{CA332557-04CE-4343-A101-F96AAECFB418}" dt="2020-08-29T05:53:45.351" v="5746" actId="2696"/>
        <pc:sldMkLst>
          <pc:docMk/>
          <pc:sldMk cId="1384166116" sldId="289"/>
        </pc:sldMkLst>
      </pc:sldChg>
      <pc:sldChg chg="del ord">
        <pc:chgData name="Hassaan Abdur-Razzaaq" userId="07e4a257e33abea7" providerId="LiveId" clId="{CA332557-04CE-4343-A101-F96AAECFB418}" dt="2020-08-28T16:00:35.667" v="2499" actId="2696"/>
        <pc:sldMkLst>
          <pc:docMk/>
          <pc:sldMk cId="2475172955" sldId="290"/>
        </pc:sldMkLst>
      </pc:sldChg>
      <pc:sldChg chg="del ord">
        <pc:chgData name="Hassaan Abdur-Razzaaq" userId="07e4a257e33abea7" providerId="LiveId" clId="{CA332557-04CE-4343-A101-F96AAECFB418}" dt="2020-08-28T16:00:39.717" v="2500" actId="2696"/>
        <pc:sldMkLst>
          <pc:docMk/>
          <pc:sldMk cId="1118310584" sldId="291"/>
        </pc:sldMkLst>
      </pc:sldChg>
      <pc:sldChg chg="del ord">
        <pc:chgData name="Hassaan Abdur-Razzaaq" userId="07e4a257e33abea7" providerId="LiveId" clId="{CA332557-04CE-4343-A101-F96AAECFB418}" dt="2020-08-28T16:00:39.717" v="2500" actId="2696"/>
        <pc:sldMkLst>
          <pc:docMk/>
          <pc:sldMk cId="977111647" sldId="292"/>
        </pc:sldMkLst>
      </pc:sldChg>
      <pc:sldChg chg="del ord">
        <pc:chgData name="Hassaan Abdur-Razzaaq" userId="07e4a257e33abea7" providerId="LiveId" clId="{CA332557-04CE-4343-A101-F96AAECFB418}" dt="2020-08-28T16:00:39.717" v="2500" actId="2696"/>
        <pc:sldMkLst>
          <pc:docMk/>
          <pc:sldMk cId="3689695106" sldId="293"/>
        </pc:sldMkLst>
      </pc:sldChg>
      <pc:sldChg chg="del ord">
        <pc:chgData name="Hassaan Abdur-Razzaaq" userId="07e4a257e33abea7" providerId="LiveId" clId="{CA332557-04CE-4343-A101-F96AAECFB418}" dt="2020-08-29T05:53:45.351" v="5746" actId="2696"/>
        <pc:sldMkLst>
          <pc:docMk/>
          <pc:sldMk cId="836321270" sldId="294"/>
        </pc:sldMkLst>
      </pc:sldChg>
      <pc:sldChg chg="del ord">
        <pc:chgData name="Hassaan Abdur-Razzaaq" userId="07e4a257e33abea7" providerId="LiveId" clId="{CA332557-04CE-4343-A101-F96AAECFB418}" dt="2020-08-28T16:00:32.711" v="2498" actId="2696"/>
        <pc:sldMkLst>
          <pc:docMk/>
          <pc:sldMk cId="1822490410" sldId="295"/>
        </pc:sldMkLst>
      </pc:sldChg>
      <pc:sldChg chg="del ord">
        <pc:chgData name="Hassaan Abdur-Razzaaq" userId="07e4a257e33abea7" providerId="LiveId" clId="{CA332557-04CE-4343-A101-F96AAECFB418}" dt="2020-08-28T16:00:32.711" v="2498" actId="2696"/>
        <pc:sldMkLst>
          <pc:docMk/>
          <pc:sldMk cId="2012811204" sldId="296"/>
        </pc:sldMkLst>
      </pc:sldChg>
      <pc:sldChg chg="del ord">
        <pc:chgData name="Hassaan Abdur-Razzaaq" userId="07e4a257e33abea7" providerId="LiveId" clId="{CA332557-04CE-4343-A101-F96AAECFB418}" dt="2020-08-28T16:00:32.711" v="2498" actId="2696"/>
        <pc:sldMkLst>
          <pc:docMk/>
          <pc:sldMk cId="3035195086" sldId="297"/>
        </pc:sldMkLst>
      </pc:sldChg>
      <pc:sldChg chg="del ord">
        <pc:chgData name="Hassaan Abdur-Razzaaq" userId="07e4a257e33abea7" providerId="LiveId" clId="{CA332557-04CE-4343-A101-F96AAECFB418}" dt="2020-08-28T16:00:28.716" v="2497" actId="2696"/>
        <pc:sldMkLst>
          <pc:docMk/>
          <pc:sldMk cId="1617064740" sldId="298"/>
        </pc:sldMkLst>
      </pc:sldChg>
      <pc:sldChg chg="del ord">
        <pc:chgData name="Hassaan Abdur-Razzaaq" userId="07e4a257e33abea7" providerId="LiveId" clId="{CA332557-04CE-4343-A101-F96AAECFB418}" dt="2020-08-28T16:00:35.667" v="2499" actId="2696"/>
        <pc:sldMkLst>
          <pc:docMk/>
          <pc:sldMk cId="1119277538" sldId="299"/>
        </pc:sldMkLst>
      </pc:sldChg>
      <pc:sldChg chg="modSp new del mod ord modShow">
        <pc:chgData name="Hassaan Abdur-Razzaaq" userId="07e4a257e33abea7" providerId="LiveId" clId="{CA332557-04CE-4343-A101-F96AAECFB418}" dt="2020-08-29T05:49:41.761" v="5682" actId="2696"/>
        <pc:sldMkLst>
          <pc:docMk/>
          <pc:sldMk cId="4221845157" sldId="300"/>
        </pc:sldMkLst>
        <pc:spChg chg="mod">
          <ac:chgData name="Hassaan Abdur-Razzaaq" userId="07e4a257e33abea7" providerId="LiveId" clId="{CA332557-04CE-4343-A101-F96AAECFB418}" dt="2020-08-28T13:53:02.142" v="30" actId="20577"/>
          <ac:spMkLst>
            <pc:docMk/>
            <pc:sldMk cId="4221845157" sldId="300"/>
            <ac:spMk id="2" creationId="{C8A65B9A-7F64-4A77-9220-471C362EDC48}"/>
          </ac:spMkLst>
        </pc:spChg>
        <pc:spChg chg="mod">
          <ac:chgData name="Hassaan Abdur-Razzaaq" userId="07e4a257e33abea7" providerId="LiveId" clId="{CA332557-04CE-4343-A101-F96AAECFB418}" dt="2020-08-28T13:53:56.307" v="135" actId="20577"/>
          <ac:spMkLst>
            <pc:docMk/>
            <pc:sldMk cId="4221845157" sldId="300"/>
            <ac:spMk id="3" creationId="{C01F2F19-5DD6-425E-A47C-824E9ED3F8F2}"/>
          </ac:spMkLst>
        </pc:spChg>
      </pc:sldChg>
      <pc:sldChg chg="modSp add del mod ord modShow">
        <pc:chgData name="Hassaan Abdur-Razzaaq" userId="07e4a257e33abea7" providerId="LiveId" clId="{CA332557-04CE-4343-A101-F96AAECFB418}" dt="2020-08-29T05:49:44.585" v="5683" actId="2696"/>
        <pc:sldMkLst>
          <pc:docMk/>
          <pc:sldMk cId="1980434998" sldId="301"/>
        </pc:sldMkLst>
        <pc:spChg chg="mod">
          <ac:chgData name="Hassaan Abdur-Razzaaq" userId="07e4a257e33abea7" providerId="LiveId" clId="{CA332557-04CE-4343-A101-F96AAECFB418}" dt="2020-08-28T13:54:37.896" v="223" actId="20577"/>
          <ac:spMkLst>
            <pc:docMk/>
            <pc:sldMk cId="1980434998" sldId="301"/>
            <ac:spMk id="3" creationId="{C01F2F19-5DD6-425E-A47C-824E9ED3F8F2}"/>
          </ac:spMkLst>
        </pc:spChg>
      </pc:sldChg>
      <pc:sldChg chg="add del ord">
        <pc:chgData name="Hassaan Abdur-Razzaaq" userId="07e4a257e33abea7" providerId="LiveId" clId="{CA332557-04CE-4343-A101-F96AAECFB418}" dt="2020-08-28T16:58:31.456" v="3965" actId="2696"/>
        <pc:sldMkLst>
          <pc:docMk/>
          <pc:sldMk cId="1974764701" sldId="302"/>
        </pc:sldMkLst>
      </pc:sldChg>
      <pc:sldChg chg="modSp new del mod">
        <pc:chgData name="Hassaan Abdur-Razzaaq" userId="07e4a257e33abea7" providerId="LiveId" clId="{CA332557-04CE-4343-A101-F96AAECFB418}" dt="2020-08-28T16:29:35.148" v="3104" actId="2696"/>
        <pc:sldMkLst>
          <pc:docMk/>
          <pc:sldMk cId="4172402283" sldId="303"/>
        </pc:sldMkLst>
        <pc:spChg chg="mod">
          <ac:chgData name="Hassaan Abdur-Razzaaq" userId="07e4a257e33abea7" providerId="LiveId" clId="{CA332557-04CE-4343-A101-F96AAECFB418}" dt="2020-08-28T13:58:59.902" v="247" actId="20577"/>
          <ac:spMkLst>
            <pc:docMk/>
            <pc:sldMk cId="4172402283" sldId="303"/>
            <ac:spMk id="2" creationId="{00C34F33-A6BB-46CD-8EC2-870B69CFDE0C}"/>
          </ac:spMkLst>
        </pc:spChg>
        <pc:spChg chg="mod">
          <ac:chgData name="Hassaan Abdur-Razzaaq" userId="07e4a257e33abea7" providerId="LiveId" clId="{CA332557-04CE-4343-A101-F96AAECFB418}" dt="2020-08-28T16:10:51.664" v="2598" actId="27636"/>
          <ac:spMkLst>
            <pc:docMk/>
            <pc:sldMk cId="4172402283" sldId="303"/>
            <ac:spMk id="3" creationId="{B2370CE8-403D-4920-ADF7-B97FF8E5A883}"/>
          </ac:spMkLst>
        </pc:spChg>
      </pc:sldChg>
      <pc:sldChg chg="addSp delSp modSp new del mod ord modTransition modClrScheme chgLayout">
        <pc:chgData name="Hassaan Abdur-Razzaaq" userId="07e4a257e33abea7" providerId="LiveId" clId="{CA332557-04CE-4343-A101-F96AAECFB418}" dt="2020-08-28T15:26:50.471" v="1763" actId="2696"/>
        <pc:sldMkLst>
          <pc:docMk/>
          <pc:sldMk cId="396893737" sldId="304"/>
        </pc:sldMkLst>
        <pc:spChg chg="del">
          <ac:chgData name="Hassaan Abdur-Razzaaq" userId="07e4a257e33abea7" providerId="LiveId" clId="{CA332557-04CE-4343-A101-F96AAECFB418}" dt="2020-08-28T14:05:50.394" v="346" actId="700"/>
          <ac:spMkLst>
            <pc:docMk/>
            <pc:sldMk cId="396893737" sldId="304"/>
            <ac:spMk id="2" creationId="{FD3F8E28-E774-429F-94A8-F4643F8189EA}"/>
          </ac:spMkLst>
        </pc:spChg>
        <pc:spChg chg="del">
          <ac:chgData name="Hassaan Abdur-Razzaaq" userId="07e4a257e33abea7" providerId="LiveId" clId="{CA332557-04CE-4343-A101-F96AAECFB418}" dt="2020-08-28T14:05:50.394" v="346" actId="700"/>
          <ac:spMkLst>
            <pc:docMk/>
            <pc:sldMk cId="396893737" sldId="304"/>
            <ac:spMk id="3" creationId="{4DDD53F6-AB30-49E5-AB75-F95DE2F61A74}"/>
          </ac:spMkLst>
        </pc:spChg>
        <pc:spChg chg="add mod topLvl">
          <ac:chgData name="Hassaan Abdur-Razzaaq" userId="07e4a257e33abea7" providerId="LiveId" clId="{CA332557-04CE-4343-A101-F96AAECFB418}" dt="2020-08-28T14:23:24.425" v="730" actId="165"/>
          <ac:spMkLst>
            <pc:docMk/>
            <pc:sldMk cId="396893737" sldId="304"/>
            <ac:spMk id="4" creationId="{2A237F7C-92BE-4D06-BAE1-83FF6773BB4E}"/>
          </ac:spMkLst>
        </pc:spChg>
        <pc:spChg chg="add del mod">
          <ac:chgData name="Hassaan Abdur-Razzaaq" userId="07e4a257e33abea7" providerId="LiveId" clId="{CA332557-04CE-4343-A101-F96AAECFB418}" dt="2020-08-28T14:13:05.730" v="440"/>
          <ac:spMkLst>
            <pc:docMk/>
            <pc:sldMk cId="396893737" sldId="304"/>
            <ac:spMk id="6" creationId="{5E23D337-F798-46F0-A909-7B0684799E86}"/>
          </ac:spMkLst>
        </pc:spChg>
        <pc:spChg chg="add del mod">
          <ac:chgData name="Hassaan Abdur-Razzaaq" userId="07e4a257e33abea7" providerId="LiveId" clId="{CA332557-04CE-4343-A101-F96AAECFB418}" dt="2020-08-28T14:17:17.494" v="586"/>
          <ac:spMkLst>
            <pc:docMk/>
            <pc:sldMk cId="396893737" sldId="304"/>
            <ac:spMk id="8" creationId="{D0F83220-966C-4293-A32F-D3B81F20A4F4}"/>
          </ac:spMkLst>
        </pc:spChg>
        <pc:spChg chg="add del mod">
          <ac:chgData name="Hassaan Abdur-Razzaaq" userId="07e4a257e33abea7" providerId="LiveId" clId="{CA332557-04CE-4343-A101-F96AAECFB418}" dt="2020-08-28T14:17:22.069" v="587"/>
          <ac:spMkLst>
            <pc:docMk/>
            <pc:sldMk cId="396893737" sldId="304"/>
            <ac:spMk id="10" creationId="{011BE695-118F-4FF4-A590-E67007687269}"/>
          </ac:spMkLst>
        </pc:spChg>
        <pc:spChg chg="add del mod">
          <ac:chgData name="Hassaan Abdur-Razzaaq" userId="07e4a257e33abea7" providerId="LiveId" clId="{CA332557-04CE-4343-A101-F96AAECFB418}" dt="2020-08-28T14:07:25.703" v="370" actId="478"/>
          <ac:spMkLst>
            <pc:docMk/>
            <pc:sldMk cId="396893737" sldId="304"/>
            <ac:spMk id="11" creationId="{B64EF4B1-A1D2-4910-B0E0-20EB375E82D1}"/>
          </ac:spMkLst>
        </pc:spChg>
        <pc:spChg chg="add del mod">
          <ac:chgData name="Hassaan Abdur-Razzaaq" userId="07e4a257e33abea7" providerId="LiveId" clId="{CA332557-04CE-4343-A101-F96AAECFB418}" dt="2020-08-28T14:13:05.730" v="440"/>
          <ac:spMkLst>
            <pc:docMk/>
            <pc:sldMk cId="396893737" sldId="304"/>
            <ac:spMk id="12" creationId="{E9C7B5DA-3101-4816-AA27-B1DFBA108782}"/>
          </ac:spMkLst>
        </pc:spChg>
        <pc:spChg chg="mod ord">
          <ac:chgData name="Hassaan Abdur-Razzaaq" userId="07e4a257e33abea7" providerId="LiveId" clId="{CA332557-04CE-4343-A101-F96AAECFB418}" dt="2020-08-28T14:09:57.958" v="392"/>
          <ac:spMkLst>
            <pc:docMk/>
            <pc:sldMk cId="396893737" sldId="304"/>
            <ac:spMk id="13" creationId="{8641D6A7-D9EC-4260-8106-4F45BAF79BC4}"/>
          </ac:spMkLst>
        </pc:spChg>
        <pc:spChg chg="add del mod ord">
          <ac:chgData name="Hassaan Abdur-Razzaaq" userId="07e4a257e33abea7" providerId="LiveId" clId="{CA332557-04CE-4343-A101-F96AAECFB418}" dt="2020-08-28T14:09:57.533" v="391" actId="22"/>
          <ac:spMkLst>
            <pc:docMk/>
            <pc:sldMk cId="396893737" sldId="304"/>
            <ac:spMk id="15" creationId="{B98A68A6-D88D-461B-80E8-887CC3F48527}"/>
          </ac:spMkLst>
        </pc:spChg>
        <pc:spChg chg="add del mod">
          <ac:chgData name="Hassaan Abdur-Razzaaq" userId="07e4a257e33abea7" providerId="LiveId" clId="{CA332557-04CE-4343-A101-F96AAECFB418}" dt="2020-08-28T14:15:30.726" v="552"/>
          <ac:spMkLst>
            <pc:docMk/>
            <pc:sldMk cId="396893737" sldId="304"/>
            <ac:spMk id="17" creationId="{2E430E53-D101-4822-98CA-F4319BC12B96}"/>
          </ac:spMkLst>
        </pc:spChg>
        <pc:spChg chg="add del mod">
          <ac:chgData name="Hassaan Abdur-Razzaaq" userId="07e4a257e33abea7" providerId="LiveId" clId="{CA332557-04CE-4343-A101-F96AAECFB418}" dt="2020-08-28T14:11:08.242" v="412" actId="478"/>
          <ac:spMkLst>
            <pc:docMk/>
            <pc:sldMk cId="396893737" sldId="304"/>
            <ac:spMk id="18" creationId="{C5192B52-A725-4B01-9852-D3AE40A05871}"/>
          </ac:spMkLst>
        </pc:spChg>
        <pc:spChg chg="add del mod">
          <ac:chgData name="Hassaan Abdur-Razzaaq" userId="07e4a257e33abea7" providerId="LiveId" clId="{CA332557-04CE-4343-A101-F96AAECFB418}" dt="2020-08-28T14:15:30.726" v="552"/>
          <ac:spMkLst>
            <pc:docMk/>
            <pc:sldMk cId="396893737" sldId="304"/>
            <ac:spMk id="19" creationId="{3E250D7F-DF5B-4C53-B62B-040E3500717B}"/>
          </ac:spMkLst>
        </pc:spChg>
        <pc:spChg chg="add del mod">
          <ac:chgData name="Hassaan Abdur-Razzaaq" userId="07e4a257e33abea7" providerId="LiveId" clId="{CA332557-04CE-4343-A101-F96AAECFB418}" dt="2020-08-28T14:11:45.437" v="419" actId="478"/>
          <ac:spMkLst>
            <pc:docMk/>
            <pc:sldMk cId="396893737" sldId="304"/>
            <ac:spMk id="20" creationId="{1B714F49-F304-41B2-A4DE-6B0B65E62886}"/>
          </ac:spMkLst>
        </pc:spChg>
        <pc:spChg chg="add del mod">
          <ac:chgData name="Hassaan Abdur-Razzaaq" userId="07e4a257e33abea7" providerId="LiveId" clId="{CA332557-04CE-4343-A101-F96AAECFB418}" dt="2020-08-28T14:17:22.069" v="587"/>
          <ac:spMkLst>
            <pc:docMk/>
            <pc:sldMk cId="396893737" sldId="304"/>
            <ac:spMk id="21" creationId="{89D050D9-3CFE-4728-9329-3FA4F1678514}"/>
          </ac:spMkLst>
        </pc:spChg>
        <pc:spChg chg="add mod">
          <ac:chgData name="Hassaan Abdur-Razzaaq" userId="07e4a257e33abea7" providerId="LiveId" clId="{CA332557-04CE-4343-A101-F96AAECFB418}" dt="2020-08-28T14:12:40.921" v="434" actId="571"/>
          <ac:spMkLst>
            <pc:docMk/>
            <pc:sldMk cId="396893737" sldId="304"/>
            <ac:spMk id="22" creationId="{8F579773-B000-49E4-B721-AADE5BD39885}"/>
          </ac:spMkLst>
        </pc:spChg>
        <pc:spChg chg="add mod topLvl">
          <ac:chgData name="Hassaan Abdur-Razzaaq" userId="07e4a257e33abea7" providerId="LiveId" clId="{CA332557-04CE-4343-A101-F96AAECFB418}" dt="2020-08-28T14:23:51.560" v="732" actId="693"/>
          <ac:spMkLst>
            <pc:docMk/>
            <pc:sldMk cId="396893737" sldId="304"/>
            <ac:spMk id="23" creationId="{5A1C8981-DC0A-4860-9B1C-8F598AD91548}"/>
          </ac:spMkLst>
        </pc:spChg>
        <pc:spChg chg="del mod topLvl">
          <ac:chgData name="Hassaan Abdur-Razzaaq" userId="07e4a257e33abea7" providerId="LiveId" clId="{CA332557-04CE-4343-A101-F96AAECFB418}" dt="2020-08-28T14:29:10.134" v="1102" actId="478"/>
          <ac:spMkLst>
            <pc:docMk/>
            <pc:sldMk cId="396893737" sldId="304"/>
            <ac:spMk id="24" creationId="{11324639-786F-46BC-937E-765AC16A2F06}"/>
          </ac:spMkLst>
        </pc:spChg>
        <pc:spChg chg="mod">
          <ac:chgData name="Hassaan Abdur-Razzaaq" userId="07e4a257e33abea7" providerId="LiveId" clId="{CA332557-04CE-4343-A101-F96AAECFB418}" dt="2020-08-28T14:13:26.397" v="446"/>
          <ac:spMkLst>
            <pc:docMk/>
            <pc:sldMk cId="396893737" sldId="304"/>
            <ac:spMk id="25" creationId="{1AB3048B-8EA9-4520-A2BB-21B9766E8B27}"/>
          </ac:spMkLst>
        </pc:spChg>
        <pc:spChg chg="mod">
          <ac:chgData name="Hassaan Abdur-Razzaaq" userId="07e4a257e33abea7" providerId="LiveId" clId="{CA332557-04CE-4343-A101-F96AAECFB418}" dt="2020-08-28T14:13:26.397" v="446"/>
          <ac:spMkLst>
            <pc:docMk/>
            <pc:sldMk cId="396893737" sldId="304"/>
            <ac:spMk id="26" creationId="{ACE67639-9CFF-4AAB-BA99-64D1BA83925B}"/>
          </ac:spMkLst>
        </pc:spChg>
        <pc:spChg chg="add del mod">
          <ac:chgData name="Hassaan Abdur-Razzaaq" userId="07e4a257e33abea7" providerId="LiveId" clId="{CA332557-04CE-4343-A101-F96AAECFB418}" dt="2020-08-28T14:14:08.185" v="458"/>
          <ac:spMkLst>
            <pc:docMk/>
            <pc:sldMk cId="396893737" sldId="304"/>
            <ac:spMk id="27" creationId="{7BED3530-21B0-40DA-A02E-0F2E387895C8}"/>
          </ac:spMkLst>
        </pc:spChg>
        <pc:spChg chg="mod">
          <ac:chgData name="Hassaan Abdur-Razzaaq" userId="07e4a257e33abea7" providerId="LiveId" clId="{CA332557-04CE-4343-A101-F96AAECFB418}" dt="2020-08-28T14:14:08.185" v="458"/>
          <ac:spMkLst>
            <pc:docMk/>
            <pc:sldMk cId="396893737" sldId="304"/>
            <ac:spMk id="28" creationId="{165FA8C9-09EA-4820-911C-27777D938323}"/>
          </ac:spMkLst>
        </pc:spChg>
        <pc:spChg chg="mod">
          <ac:chgData name="Hassaan Abdur-Razzaaq" userId="07e4a257e33abea7" providerId="LiveId" clId="{CA332557-04CE-4343-A101-F96AAECFB418}" dt="2020-08-28T14:14:19.120" v="465"/>
          <ac:spMkLst>
            <pc:docMk/>
            <pc:sldMk cId="396893737" sldId="304"/>
            <ac:spMk id="29" creationId="{C19021DF-8E44-4872-BC09-59E95591A092}"/>
          </ac:spMkLst>
        </pc:spChg>
        <pc:spChg chg="mod">
          <ac:chgData name="Hassaan Abdur-Razzaaq" userId="07e4a257e33abea7" providerId="LiveId" clId="{CA332557-04CE-4343-A101-F96AAECFB418}" dt="2020-08-28T14:14:19.120" v="465"/>
          <ac:spMkLst>
            <pc:docMk/>
            <pc:sldMk cId="396893737" sldId="304"/>
            <ac:spMk id="30" creationId="{D3396EAD-86B3-4274-9BC4-55F72459FDEA}"/>
          </ac:spMkLst>
        </pc:spChg>
        <pc:spChg chg="mod">
          <ac:chgData name="Hassaan Abdur-Razzaaq" userId="07e4a257e33abea7" providerId="LiveId" clId="{CA332557-04CE-4343-A101-F96AAECFB418}" dt="2020-08-28T14:14:19.120" v="465"/>
          <ac:spMkLst>
            <pc:docMk/>
            <pc:sldMk cId="396893737" sldId="304"/>
            <ac:spMk id="31" creationId="{9440E58A-C526-4D60-97E8-8B649FBDBC8A}"/>
          </ac:spMkLst>
        </pc:spChg>
        <pc:spChg chg="mod">
          <ac:chgData name="Hassaan Abdur-Razzaaq" userId="07e4a257e33abea7" providerId="LiveId" clId="{CA332557-04CE-4343-A101-F96AAECFB418}" dt="2020-08-28T14:14:19.120" v="465"/>
          <ac:spMkLst>
            <pc:docMk/>
            <pc:sldMk cId="396893737" sldId="304"/>
            <ac:spMk id="32" creationId="{405C01C1-8744-42FE-A5B2-C17C4E8B684E}"/>
          </ac:spMkLst>
        </pc:spChg>
        <pc:spChg chg="mod">
          <ac:chgData name="Hassaan Abdur-Razzaaq" userId="07e4a257e33abea7" providerId="LiveId" clId="{CA332557-04CE-4343-A101-F96AAECFB418}" dt="2020-08-28T14:14:19.120" v="465"/>
          <ac:spMkLst>
            <pc:docMk/>
            <pc:sldMk cId="396893737" sldId="304"/>
            <ac:spMk id="33" creationId="{20BFFF62-B2C6-4F80-A682-03AFC2E2A48A}"/>
          </ac:spMkLst>
        </pc:spChg>
        <pc:spChg chg="mod">
          <ac:chgData name="Hassaan Abdur-Razzaaq" userId="07e4a257e33abea7" providerId="LiveId" clId="{CA332557-04CE-4343-A101-F96AAECFB418}" dt="2020-08-28T14:15:17.914" v="535"/>
          <ac:spMkLst>
            <pc:docMk/>
            <pc:sldMk cId="396893737" sldId="304"/>
            <ac:spMk id="34" creationId="{FE3AD59A-1434-4318-8ACA-06892143FBB6}"/>
          </ac:spMkLst>
        </pc:spChg>
        <pc:spChg chg="mod">
          <ac:chgData name="Hassaan Abdur-Razzaaq" userId="07e4a257e33abea7" providerId="LiveId" clId="{CA332557-04CE-4343-A101-F96AAECFB418}" dt="2020-08-28T14:15:17.914" v="535"/>
          <ac:spMkLst>
            <pc:docMk/>
            <pc:sldMk cId="396893737" sldId="304"/>
            <ac:spMk id="35" creationId="{905E16CB-D242-47A9-B6DB-0D4F06611D73}"/>
          </ac:spMkLst>
        </pc:spChg>
        <pc:spChg chg="add del mod">
          <ac:chgData name="Hassaan Abdur-Razzaaq" userId="07e4a257e33abea7" providerId="LiveId" clId="{CA332557-04CE-4343-A101-F96AAECFB418}" dt="2020-08-28T14:16:28.035" v="577"/>
          <ac:spMkLst>
            <pc:docMk/>
            <pc:sldMk cId="396893737" sldId="304"/>
            <ac:spMk id="36" creationId="{7C96E07A-3259-4B6D-8E6A-8F17CFB72276}"/>
          </ac:spMkLst>
        </pc:spChg>
        <pc:spChg chg="add del mod">
          <ac:chgData name="Hassaan Abdur-Razzaaq" userId="07e4a257e33abea7" providerId="LiveId" clId="{CA332557-04CE-4343-A101-F96AAECFB418}" dt="2020-08-28T14:16:12.777" v="571" actId="478"/>
          <ac:spMkLst>
            <pc:docMk/>
            <pc:sldMk cId="396893737" sldId="304"/>
            <ac:spMk id="37" creationId="{13D7DF75-979E-44BD-A21D-BDFDB89DD3F8}"/>
          </ac:spMkLst>
        </pc:spChg>
        <pc:spChg chg="add del mod">
          <ac:chgData name="Hassaan Abdur-Razzaaq" userId="07e4a257e33abea7" providerId="LiveId" clId="{CA332557-04CE-4343-A101-F96AAECFB418}" dt="2020-08-28T14:16:12.993" v="572" actId="478"/>
          <ac:spMkLst>
            <pc:docMk/>
            <pc:sldMk cId="396893737" sldId="304"/>
            <ac:spMk id="38" creationId="{D2CCD22A-B09B-414D-AB77-F0CF10E8EC08}"/>
          </ac:spMkLst>
        </pc:spChg>
        <pc:spChg chg="add del mod">
          <ac:chgData name="Hassaan Abdur-Razzaaq" userId="07e4a257e33abea7" providerId="LiveId" clId="{CA332557-04CE-4343-A101-F96AAECFB418}" dt="2020-08-28T14:16:12.213" v="570" actId="478"/>
          <ac:spMkLst>
            <pc:docMk/>
            <pc:sldMk cId="396893737" sldId="304"/>
            <ac:spMk id="39" creationId="{221EFC78-8146-46A9-8666-9BB03AC06435}"/>
          </ac:spMkLst>
        </pc:spChg>
        <pc:spChg chg="add del mod">
          <ac:chgData name="Hassaan Abdur-Razzaaq" userId="07e4a257e33abea7" providerId="LiveId" clId="{CA332557-04CE-4343-A101-F96AAECFB418}" dt="2020-08-28T14:16:28.035" v="577"/>
          <ac:spMkLst>
            <pc:docMk/>
            <pc:sldMk cId="396893737" sldId="304"/>
            <ac:spMk id="40" creationId="{6793C50B-8A87-44DB-AA17-9F90AF652F9E}"/>
          </ac:spMkLst>
        </pc:spChg>
        <pc:spChg chg="mod">
          <ac:chgData name="Hassaan Abdur-Razzaaq" userId="07e4a257e33abea7" providerId="LiveId" clId="{CA332557-04CE-4343-A101-F96AAECFB418}" dt="2020-08-28T14:15:44.609" v="559"/>
          <ac:spMkLst>
            <pc:docMk/>
            <pc:sldMk cId="396893737" sldId="304"/>
            <ac:spMk id="41" creationId="{40332516-E403-4F04-8F4F-ADD0AB0D1CED}"/>
          </ac:spMkLst>
        </pc:spChg>
        <pc:spChg chg="mod">
          <ac:chgData name="Hassaan Abdur-Razzaaq" userId="07e4a257e33abea7" providerId="LiveId" clId="{CA332557-04CE-4343-A101-F96AAECFB418}" dt="2020-08-28T14:15:57.304" v="563"/>
          <ac:spMkLst>
            <pc:docMk/>
            <pc:sldMk cId="396893737" sldId="304"/>
            <ac:spMk id="42" creationId="{9B93EE8E-CD62-4163-89CB-A630CE7CE78C}"/>
          </ac:spMkLst>
        </pc:spChg>
        <pc:spChg chg="mod">
          <ac:chgData name="Hassaan Abdur-Razzaaq" userId="07e4a257e33abea7" providerId="LiveId" clId="{CA332557-04CE-4343-A101-F96AAECFB418}" dt="2020-08-28T14:16:05.886" v="565"/>
          <ac:spMkLst>
            <pc:docMk/>
            <pc:sldMk cId="396893737" sldId="304"/>
            <ac:spMk id="43" creationId="{499E3F3A-194E-45E6-A792-15C4AD14F53F}"/>
          </ac:spMkLst>
        </pc:spChg>
        <pc:spChg chg="add del mod">
          <ac:chgData name="Hassaan Abdur-Razzaaq" userId="07e4a257e33abea7" providerId="LiveId" clId="{CA332557-04CE-4343-A101-F96AAECFB418}" dt="2020-08-28T14:17:17.494" v="586"/>
          <ac:spMkLst>
            <pc:docMk/>
            <pc:sldMk cId="396893737" sldId="304"/>
            <ac:spMk id="44" creationId="{25B7C3C5-E59E-482A-AE91-8AE0A766EFF4}"/>
          </ac:spMkLst>
        </pc:spChg>
        <pc:spChg chg="mod topLvl">
          <ac:chgData name="Hassaan Abdur-Razzaaq" userId="07e4a257e33abea7" providerId="LiveId" clId="{CA332557-04CE-4343-A101-F96AAECFB418}" dt="2020-08-28T14:29:25.245" v="1105" actId="962"/>
          <ac:spMkLst>
            <pc:docMk/>
            <pc:sldMk cId="396893737" sldId="304"/>
            <ac:spMk id="45" creationId="{9973AB5F-B73D-40B1-A317-1F9E2D8219B7}"/>
          </ac:spMkLst>
        </pc:spChg>
        <pc:spChg chg="mod">
          <ac:chgData name="Hassaan Abdur-Razzaaq" userId="07e4a257e33abea7" providerId="LiveId" clId="{CA332557-04CE-4343-A101-F96AAECFB418}" dt="2020-08-28T14:17:15.237" v="584"/>
          <ac:spMkLst>
            <pc:docMk/>
            <pc:sldMk cId="396893737" sldId="304"/>
            <ac:spMk id="46" creationId="{95F9B11F-7043-4A34-BA32-A2B6375AC2E5}"/>
          </ac:spMkLst>
        </pc:spChg>
        <pc:spChg chg="mod topLvl">
          <ac:chgData name="Hassaan Abdur-Razzaaq" userId="07e4a257e33abea7" providerId="LiveId" clId="{CA332557-04CE-4343-A101-F96AAECFB418}" dt="2020-08-28T14:23:51.560" v="732" actId="693"/>
          <ac:spMkLst>
            <pc:docMk/>
            <pc:sldMk cId="396893737" sldId="304"/>
            <ac:spMk id="47" creationId="{012B093B-A519-43C3-92BA-73C5E488CA84}"/>
          </ac:spMkLst>
        </pc:spChg>
        <pc:spChg chg="add mod">
          <ac:chgData name="Hassaan Abdur-Razzaaq" userId="07e4a257e33abea7" providerId="LiveId" clId="{CA332557-04CE-4343-A101-F96AAECFB418}" dt="2020-08-28T14:17:27.363" v="589" actId="571"/>
          <ac:spMkLst>
            <pc:docMk/>
            <pc:sldMk cId="396893737" sldId="304"/>
            <ac:spMk id="48" creationId="{D487C671-55A0-489D-8264-A1AB46279C5B}"/>
          </ac:spMkLst>
        </pc:spChg>
        <pc:grpChg chg="add del mod">
          <ac:chgData name="Hassaan Abdur-Razzaaq" userId="07e4a257e33abea7" providerId="LiveId" clId="{CA332557-04CE-4343-A101-F96AAECFB418}" dt="2020-08-28T14:23:24.425" v="730" actId="165"/>
          <ac:grpSpMkLst>
            <pc:docMk/>
            <pc:sldMk cId="396893737" sldId="304"/>
            <ac:grpSpMk id="49" creationId="{E1794A2A-9C4D-485F-A585-428FCDDC5A74}"/>
          </ac:grpSpMkLst>
        </pc:grpChg>
      </pc:sldChg>
      <pc:sldChg chg="add del modTransition">
        <pc:chgData name="Hassaan Abdur-Razzaaq" userId="07e4a257e33abea7" providerId="LiveId" clId="{CA332557-04CE-4343-A101-F96AAECFB418}" dt="2020-08-28T14:10:52.594" v="409"/>
        <pc:sldMkLst>
          <pc:docMk/>
          <pc:sldMk cId="202984248" sldId="305"/>
        </pc:sldMkLst>
      </pc:sldChg>
      <pc:sldChg chg="modSp add del mod ord modTransition">
        <pc:chgData name="Hassaan Abdur-Razzaaq" userId="07e4a257e33abea7" providerId="LiveId" clId="{CA332557-04CE-4343-A101-F96AAECFB418}" dt="2020-08-28T14:22:23.576" v="719" actId="2696"/>
        <pc:sldMkLst>
          <pc:docMk/>
          <pc:sldMk cId="1877756187" sldId="305"/>
        </pc:sldMkLst>
        <pc:spChg chg="mod">
          <ac:chgData name="Hassaan Abdur-Razzaaq" userId="07e4a257e33abea7" providerId="LiveId" clId="{CA332557-04CE-4343-A101-F96AAECFB418}" dt="2020-08-28T14:18:10.256" v="596" actId="1076"/>
          <ac:spMkLst>
            <pc:docMk/>
            <pc:sldMk cId="1877756187" sldId="305"/>
            <ac:spMk id="24" creationId="{11324639-786F-46BC-937E-765AC16A2F06}"/>
          </ac:spMkLst>
        </pc:spChg>
      </pc:sldChg>
      <pc:sldChg chg="addSp delSp modSp new mod modClrScheme chgLayout">
        <pc:chgData name="Hassaan Abdur-Razzaaq" userId="07e4a257e33abea7" providerId="LiveId" clId="{CA332557-04CE-4343-A101-F96AAECFB418}" dt="2020-08-30T01:50:50.806" v="6763" actId="1076"/>
        <pc:sldMkLst>
          <pc:docMk/>
          <pc:sldMk cId="2491272754" sldId="305"/>
        </pc:sldMkLst>
        <pc:spChg chg="del mod ord">
          <ac:chgData name="Hassaan Abdur-Razzaaq" userId="07e4a257e33abea7" providerId="LiveId" clId="{CA332557-04CE-4343-A101-F96AAECFB418}" dt="2020-08-28T14:22:35.375" v="721" actId="700"/>
          <ac:spMkLst>
            <pc:docMk/>
            <pc:sldMk cId="2491272754" sldId="305"/>
            <ac:spMk id="2" creationId="{1575D3B4-F344-4E80-AA1D-352E1752EAD2}"/>
          </ac:spMkLst>
        </pc:spChg>
        <pc:spChg chg="add del mod ord">
          <ac:chgData name="Hassaan Abdur-Razzaaq" userId="07e4a257e33abea7" providerId="LiveId" clId="{CA332557-04CE-4343-A101-F96AAECFB418}" dt="2020-08-30T01:50:35.793" v="6761" actId="700"/>
          <ac:spMkLst>
            <pc:docMk/>
            <pc:sldMk cId="2491272754" sldId="305"/>
            <ac:spMk id="2" creationId="{D13E1093-4668-41A8-BC03-88916BEBC85E}"/>
          </ac:spMkLst>
        </pc:spChg>
        <pc:spChg chg="add del mod ord">
          <ac:chgData name="Hassaan Abdur-Razzaaq" userId="07e4a257e33abea7" providerId="LiveId" clId="{CA332557-04CE-4343-A101-F96AAECFB418}" dt="2020-08-30T01:50:43.500" v="6762" actId="478"/>
          <ac:spMkLst>
            <pc:docMk/>
            <pc:sldMk cId="2491272754" sldId="305"/>
            <ac:spMk id="3" creationId="{4BFC2955-EA86-402B-AB04-5BE251806F6C}"/>
          </ac:spMkLst>
        </pc:spChg>
        <pc:spChg chg="del mod ord">
          <ac:chgData name="Hassaan Abdur-Razzaaq" userId="07e4a257e33abea7" providerId="LiveId" clId="{CA332557-04CE-4343-A101-F96AAECFB418}" dt="2020-08-28T14:22:35.375" v="721" actId="700"/>
          <ac:spMkLst>
            <pc:docMk/>
            <pc:sldMk cId="2491272754" sldId="305"/>
            <ac:spMk id="3" creationId="{A423F1C2-7D44-4902-A9C0-B56520233F4A}"/>
          </ac:spMkLst>
        </pc:spChg>
        <pc:spChg chg="add mod ord">
          <ac:chgData name="Hassaan Abdur-Razzaaq" userId="07e4a257e33abea7" providerId="LiveId" clId="{CA332557-04CE-4343-A101-F96AAECFB418}" dt="2020-08-30T01:50:50.806" v="6763" actId="1076"/>
          <ac:spMkLst>
            <pc:docMk/>
            <pc:sldMk cId="2491272754" sldId="305"/>
            <ac:spMk id="4" creationId="{A83F8872-8E6E-476A-AC66-8FD0686BA0FE}"/>
          </ac:spMkLst>
        </pc:spChg>
        <pc:spChg chg="add del mod ord">
          <ac:chgData name="Hassaan Abdur-Razzaaq" userId="07e4a257e33abea7" providerId="LiveId" clId="{CA332557-04CE-4343-A101-F96AAECFB418}" dt="2020-08-28T16:29:41.797" v="3105" actId="700"/>
          <ac:spMkLst>
            <pc:docMk/>
            <pc:sldMk cId="2491272754" sldId="305"/>
            <ac:spMk id="5" creationId="{6649CF09-2E84-4052-80F1-B84D79702AD8}"/>
          </ac:spMkLst>
        </pc:spChg>
      </pc:sldChg>
      <pc:sldChg chg="addSp delSp modSp new mod modClrScheme modAnim chgLayout">
        <pc:chgData name="Hassaan Abdur-Razzaaq" userId="07e4a257e33abea7" providerId="LiveId" clId="{CA332557-04CE-4343-A101-F96AAECFB418}" dt="2020-08-30T03:34:30.406" v="6782"/>
        <pc:sldMkLst>
          <pc:docMk/>
          <pc:sldMk cId="1382395344" sldId="306"/>
        </pc:sldMkLst>
        <pc:spChg chg="del mod ord">
          <ac:chgData name="Hassaan Abdur-Razzaaq" userId="07e4a257e33abea7" providerId="LiveId" clId="{CA332557-04CE-4343-A101-F96AAECFB418}" dt="2020-08-28T14:24:44.490" v="736" actId="700"/>
          <ac:spMkLst>
            <pc:docMk/>
            <pc:sldMk cId="1382395344" sldId="306"/>
            <ac:spMk id="2" creationId="{D8F3205D-EF20-4855-9D1B-EEA8E1ADA52E}"/>
          </ac:spMkLst>
        </pc:spChg>
        <pc:spChg chg="del mod ord">
          <ac:chgData name="Hassaan Abdur-Razzaaq" userId="07e4a257e33abea7" providerId="LiveId" clId="{CA332557-04CE-4343-A101-F96AAECFB418}" dt="2020-08-28T14:24:44.490" v="736" actId="700"/>
          <ac:spMkLst>
            <pc:docMk/>
            <pc:sldMk cId="1382395344" sldId="306"/>
            <ac:spMk id="3" creationId="{F29D1F4F-D3C0-447A-A420-6801B84C88B3}"/>
          </ac:spMkLst>
        </pc:spChg>
        <pc:spChg chg="add mod ord">
          <ac:chgData name="Hassaan Abdur-Razzaaq" userId="07e4a257e33abea7" providerId="LiveId" clId="{CA332557-04CE-4343-A101-F96AAECFB418}" dt="2020-08-28T14:26:49.427" v="1048" actId="20577"/>
          <ac:spMkLst>
            <pc:docMk/>
            <pc:sldMk cId="1382395344" sldId="306"/>
            <ac:spMk id="4" creationId="{5FA9DA63-E989-41CE-9987-EAE63172D808}"/>
          </ac:spMkLst>
        </pc:spChg>
        <pc:spChg chg="add mod ord">
          <ac:chgData name="Hassaan Abdur-Razzaaq" userId="07e4a257e33abea7" providerId="LiveId" clId="{CA332557-04CE-4343-A101-F96AAECFB418}" dt="2020-08-29T15:34:23.216" v="5909" actId="20577"/>
          <ac:spMkLst>
            <pc:docMk/>
            <pc:sldMk cId="1382395344" sldId="306"/>
            <ac:spMk id="5" creationId="{D7ED3C89-5999-426B-B3D7-0BA04CA0B5AD}"/>
          </ac:spMkLst>
        </pc:spChg>
      </pc:sldChg>
      <pc:sldChg chg="add del ord">
        <pc:chgData name="Hassaan Abdur-Razzaaq" userId="07e4a257e33abea7" providerId="LiveId" clId="{CA332557-04CE-4343-A101-F96AAECFB418}" dt="2020-08-28T14:22:23.576" v="719" actId="2696"/>
        <pc:sldMkLst>
          <pc:docMk/>
          <pc:sldMk cId="1398521251" sldId="306"/>
        </pc:sldMkLst>
      </pc:sldChg>
      <pc:sldChg chg="add del">
        <pc:chgData name="Hassaan Abdur-Razzaaq" userId="07e4a257e33abea7" providerId="LiveId" clId="{CA332557-04CE-4343-A101-F96AAECFB418}" dt="2020-08-28T14:17:55.218" v="594"/>
        <pc:sldMkLst>
          <pc:docMk/>
          <pc:sldMk cId="2521351694" sldId="306"/>
        </pc:sldMkLst>
      </pc:sldChg>
      <pc:sldChg chg="new del">
        <pc:chgData name="Hassaan Abdur-Razzaaq" userId="07e4a257e33abea7" providerId="LiveId" clId="{CA332557-04CE-4343-A101-F96AAECFB418}" dt="2020-08-28T14:24:37.911" v="734" actId="680"/>
        <pc:sldMkLst>
          <pc:docMk/>
          <pc:sldMk cId="2778513571" sldId="306"/>
        </pc:sldMkLst>
      </pc:sldChg>
      <pc:sldChg chg="addSp delSp modSp add mod modTransition addAnim delAnim modAnim">
        <pc:chgData name="Hassaan Abdur-Razzaaq" userId="07e4a257e33abea7" providerId="LiveId" clId="{CA332557-04CE-4343-A101-F96AAECFB418}" dt="2020-08-29T06:42:10.280" v="5818" actId="14100"/>
        <pc:sldMkLst>
          <pc:docMk/>
          <pc:sldMk cId="159126047" sldId="307"/>
        </pc:sldMkLst>
        <pc:spChg chg="add mod">
          <ac:chgData name="Hassaan Abdur-Razzaaq" userId="07e4a257e33abea7" providerId="LiveId" clId="{CA332557-04CE-4343-A101-F96AAECFB418}" dt="2020-08-29T05:38:18.799" v="5509" actId="1076"/>
          <ac:spMkLst>
            <pc:docMk/>
            <pc:sldMk cId="159126047" sldId="307"/>
            <ac:spMk id="2" creationId="{AB4A08A1-4FAE-4DA8-9279-7AE69240AFFE}"/>
          </ac:spMkLst>
        </pc:spChg>
        <pc:spChg chg="add mod ord">
          <ac:chgData name="Hassaan Abdur-Razzaaq" userId="07e4a257e33abea7" providerId="LiveId" clId="{CA332557-04CE-4343-A101-F96AAECFB418}" dt="2020-08-29T05:38:18.799" v="5509" actId="1076"/>
          <ac:spMkLst>
            <pc:docMk/>
            <pc:sldMk cId="159126047" sldId="307"/>
            <ac:spMk id="3" creationId="{8469078B-B611-4A89-8401-24B0953945F6}"/>
          </ac:spMkLst>
        </pc:spChg>
        <pc:spChg chg="add del mod ord modVis">
          <ac:chgData name="Hassaan Abdur-Razzaaq" userId="07e4a257e33abea7" providerId="LiveId" clId="{CA332557-04CE-4343-A101-F96AAECFB418}" dt="2020-08-29T05:37:54.192" v="5505" actId="14430"/>
          <ac:spMkLst>
            <pc:docMk/>
            <pc:sldMk cId="159126047" sldId="307"/>
            <ac:spMk id="4" creationId="{2A237F7C-92BE-4D06-BAE1-83FF6773BB4E}"/>
          </ac:spMkLst>
        </pc:spChg>
        <pc:spChg chg="add del mod">
          <ac:chgData name="Hassaan Abdur-Razzaaq" userId="07e4a257e33abea7" providerId="LiveId" clId="{CA332557-04CE-4343-A101-F96AAECFB418}" dt="2020-08-29T06:41:22.640" v="5775"/>
          <ac:spMkLst>
            <pc:docMk/>
            <pc:sldMk cId="159126047" sldId="307"/>
            <ac:spMk id="5" creationId="{10B611A9-D999-499E-93BC-095BB9BB5018}"/>
          </ac:spMkLst>
        </pc:spChg>
        <pc:spChg chg="add del mod">
          <ac:chgData name="Hassaan Abdur-Razzaaq" userId="07e4a257e33abea7" providerId="LiveId" clId="{CA332557-04CE-4343-A101-F96AAECFB418}" dt="2020-08-28T15:09:24.988" v="1594" actId="478"/>
          <ac:spMkLst>
            <pc:docMk/>
            <pc:sldMk cId="159126047" sldId="307"/>
            <ac:spMk id="8" creationId="{5AC8DC40-6D2A-4D61-9E3F-A73469E25B9D}"/>
          </ac:spMkLst>
        </pc:spChg>
        <pc:spChg chg="add mod">
          <ac:chgData name="Hassaan Abdur-Razzaaq" userId="07e4a257e33abea7" providerId="LiveId" clId="{CA332557-04CE-4343-A101-F96AAECFB418}" dt="2020-08-29T05:38:18.799" v="5509" actId="1076"/>
          <ac:spMkLst>
            <pc:docMk/>
            <pc:sldMk cId="159126047" sldId="307"/>
            <ac:spMk id="10" creationId="{A0789DAE-C8C8-4EBD-87F4-1A4A3ED1A13E}"/>
          </ac:spMkLst>
        </pc:spChg>
        <pc:spChg chg="add del mod">
          <ac:chgData name="Hassaan Abdur-Razzaaq" userId="07e4a257e33abea7" providerId="LiveId" clId="{CA332557-04CE-4343-A101-F96AAECFB418}" dt="2020-08-28T15:05:44.910" v="1539"/>
          <ac:spMkLst>
            <pc:docMk/>
            <pc:sldMk cId="159126047" sldId="307"/>
            <ac:spMk id="11" creationId="{5C62600A-7132-431A-AB82-D53827094AA7}"/>
          </ac:spMkLst>
        </pc:spChg>
        <pc:spChg chg="add del mod">
          <ac:chgData name="Hassaan Abdur-Razzaaq" userId="07e4a257e33abea7" providerId="LiveId" clId="{CA332557-04CE-4343-A101-F96AAECFB418}" dt="2020-08-28T15:06:05.155" v="1554"/>
          <ac:spMkLst>
            <pc:docMk/>
            <pc:sldMk cId="159126047" sldId="307"/>
            <ac:spMk id="12" creationId="{BFB41A04-4626-465B-A3C8-9F4B2229E2DA}"/>
          </ac:spMkLst>
        </pc:spChg>
        <pc:spChg chg="add del mod">
          <ac:chgData name="Hassaan Abdur-Razzaaq" userId="07e4a257e33abea7" providerId="LiveId" clId="{CA332557-04CE-4343-A101-F96AAECFB418}" dt="2020-08-28T15:07:48.035" v="1572"/>
          <ac:spMkLst>
            <pc:docMk/>
            <pc:sldMk cId="159126047" sldId="307"/>
            <ac:spMk id="13" creationId="{D5C4DB36-DEF3-4C7E-8E12-98A270D94BF9}"/>
          </ac:spMkLst>
        </pc:spChg>
        <pc:spChg chg="add del mod">
          <ac:chgData name="Hassaan Abdur-Razzaaq" userId="07e4a257e33abea7" providerId="LiveId" clId="{CA332557-04CE-4343-A101-F96AAECFB418}" dt="2020-08-28T15:08:43.458" v="1580"/>
          <ac:spMkLst>
            <pc:docMk/>
            <pc:sldMk cId="159126047" sldId="307"/>
            <ac:spMk id="14" creationId="{FFF2E0C4-4439-4A0B-BDDE-B4C1701A9F38}"/>
          </ac:spMkLst>
        </pc:spChg>
        <pc:spChg chg="add mod topLvl modVis">
          <ac:chgData name="Hassaan Abdur-Razzaaq" userId="07e4a257e33abea7" providerId="LiveId" clId="{CA332557-04CE-4343-A101-F96AAECFB418}" dt="2020-08-29T05:38:18.799" v="5509" actId="1076"/>
          <ac:spMkLst>
            <pc:docMk/>
            <pc:sldMk cId="159126047" sldId="307"/>
            <ac:spMk id="15" creationId="{4AE3E933-B739-4231-8CF9-76C3AB651414}"/>
          </ac:spMkLst>
        </pc:spChg>
        <pc:spChg chg="add del mod">
          <ac:chgData name="Hassaan Abdur-Razzaaq" userId="07e4a257e33abea7" providerId="LiveId" clId="{CA332557-04CE-4343-A101-F96AAECFB418}" dt="2020-08-29T06:40:56.031" v="5752"/>
          <ac:spMkLst>
            <pc:docMk/>
            <pc:sldMk cId="159126047" sldId="307"/>
            <ac:spMk id="17" creationId="{5833A649-4EF5-4CA0-A82C-93C9C386E029}"/>
          </ac:spMkLst>
        </pc:spChg>
        <pc:spChg chg="add del mod">
          <ac:chgData name="Hassaan Abdur-Razzaaq" userId="07e4a257e33abea7" providerId="LiveId" clId="{CA332557-04CE-4343-A101-F96AAECFB418}" dt="2020-08-28T15:05:44.910" v="1539"/>
          <ac:spMkLst>
            <pc:docMk/>
            <pc:sldMk cId="159126047" sldId="307"/>
            <ac:spMk id="17" creationId="{6C0A5B68-6B3A-410A-9705-A2F4A2308D44}"/>
          </ac:spMkLst>
        </pc:spChg>
        <pc:spChg chg="add del mod">
          <ac:chgData name="Hassaan Abdur-Razzaaq" userId="07e4a257e33abea7" providerId="LiveId" clId="{CA332557-04CE-4343-A101-F96AAECFB418}" dt="2020-08-29T06:40:56.106" v="5756"/>
          <ac:spMkLst>
            <pc:docMk/>
            <pc:sldMk cId="159126047" sldId="307"/>
            <ac:spMk id="18" creationId="{B8593E03-DD8B-489A-B94B-8850EDB76FF3}"/>
          </ac:spMkLst>
        </pc:spChg>
        <pc:spChg chg="add del mod">
          <ac:chgData name="Hassaan Abdur-Razzaaq" userId="07e4a257e33abea7" providerId="LiveId" clId="{CA332557-04CE-4343-A101-F96AAECFB418}" dt="2020-08-29T06:40:56.146" v="5760"/>
          <ac:spMkLst>
            <pc:docMk/>
            <pc:sldMk cId="159126047" sldId="307"/>
            <ac:spMk id="19" creationId="{455098CF-B9FC-4405-8982-179DC16CE1C3}"/>
          </ac:spMkLst>
        </pc:spChg>
        <pc:spChg chg="add del mod">
          <ac:chgData name="Hassaan Abdur-Razzaaq" userId="07e4a257e33abea7" providerId="LiveId" clId="{CA332557-04CE-4343-A101-F96AAECFB418}" dt="2020-08-28T15:08:43.458" v="1580"/>
          <ac:spMkLst>
            <pc:docMk/>
            <pc:sldMk cId="159126047" sldId="307"/>
            <ac:spMk id="19" creationId="{AC82EA37-3ADF-4356-A2B3-E77046C03676}"/>
          </ac:spMkLst>
        </pc:spChg>
        <pc:spChg chg="add del mod">
          <ac:chgData name="Hassaan Abdur-Razzaaq" userId="07e4a257e33abea7" providerId="LiveId" clId="{CA332557-04CE-4343-A101-F96AAECFB418}" dt="2020-08-29T06:41:04.997" v="5764"/>
          <ac:spMkLst>
            <pc:docMk/>
            <pc:sldMk cId="159126047" sldId="307"/>
            <ac:spMk id="20" creationId="{C1AF0AE8-4E2E-475E-B0A7-DE320D5B3415}"/>
          </ac:spMkLst>
        </pc:spChg>
        <pc:spChg chg="add del mod">
          <ac:chgData name="Hassaan Abdur-Razzaaq" userId="07e4a257e33abea7" providerId="LiveId" clId="{CA332557-04CE-4343-A101-F96AAECFB418}" dt="2020-08-29T06:41:05.038" v="5768"/>
          <ac:spMkLst>
            <pc:docMk/>
            <pc:sldMk cId="159126047" sldId="307"/>
            <ac:spMk id="21" creationId="{65C77740-42CD-4B8B-AF84-9F52F150F6C4}"/>
          </ac:spMkLst>
        </pc:spChg>
        <pc:spChg chg="add del mod">
          <ac:chgData name="Hassaan Abdur-Razzaaq" userId="07e4a257e33abea7" providerId="LiveId" clId="{CA332557-04CE-4343-A101-F96AAECFB418}" dt="2020-08-29T06:41:05.081" v="5772"/>
          <ac:spMkLst>
            <pc:docMk/>
            <pc:sldMk cId="159126047" sldId="307"/>
            <ac:spMk id="22" creationId="{3D3CE78C-6D95-414B-9407-633A7B97F7F8}"/>
          </ac:spMkLst>
        </pc:spChg>
        <pc:spChg chg="del mod">
          <ac:chgData name="Hassaan Abdur-Razzaaq" userId="07e4a257e33abea7" providerId="LiveId" clId="{CA332557-04CE-4343-A101-F96AAECFB418}" dt="2020-08-28T15:09:26.113" v="1595" actId="478"/>
          <ac:spMkLst>
            <pc:docMk/>
            <pc:sldMk cId="159126047" sldId="307"/>
            <ac:spMk id="23" creationId="{5A1C8981-DC0A-4860-9B1C-8F598AD91548}"/>
          </ac:spMkLst>
        </pc:spChg>
        <pc:spChg chg="add mod modVis">
          <ac:chgData name="Hassaan Abdur-Razzaaq" userId="07e4a257e33abea7" providerId="LiveId" clId="{CA332557-04CE-4343-A101-F96AAECFB418}" dt="2020-08-29T06:42:10.280" v="5818" actId="14100"/>
          <ac:spMkLst>
            <pc:docMk/>
            <pc:sldMk cId="159126047" sldId="307"/>
            <ac:spMk id="23" creationId="{A22156C2-2A5C-48DA-B794-DE14CA35618A}"/>
          </ac:spMkLst>
        </pc:spChg>
        <pc:spChg chg="del mod">
          <ac:chgData name="Hassaan Abdur-Razzaaq" userId="07e4a257e33abea7" providerId="LiveId" clId="{CA332557-04CE-4343-A101-F96AAECFB418}" dt="2020-08-28T15:05:03.170" v="1533" actId="478"/>
          <ac:spMkLst>
            <pc:docMk/>
            <pc:sldMk cId="159126047" sldId="307"/>
            <ac:spMk id="24" creationId="{11324639-786F-46BC-937E-765AC16A2F06}"/>
          </ac:spMkLst>
        </pc:spChg>
        <pc:spChg chg="add del mod">
          <ac:chgData name="Hassaan Abdur-Razzaaq" userId="07e4a257e33abea7" providerId="LiveId" clId="{CA332557-04CE-4343-A101-F96AAECFB418}" dt="2020-08-28T15:06:05.155" v="1554"/>
          <ac:spMkLst>
            <pc:docMk/>
            <pc:sldMk cId="159126047" sldId="307"/>
            <ac:spMk id="25" creationId="{7A90AF50-E226-4762-BD93-B76E17F77897}"/>
          </ac:spMkLst>
        </pc:spChg>
        <pc:spChg chg="add del mod">
          <ac:chgData name="Hassaan Abdur-Razzaaq" userId="07e4a257e33abea7" providerId="LiveId" clId="{CA332557-04CE-4343-A101-F96AAECFB418}" dt="2020-08-28T15:07:48.035" v="1572"/>
          <ac:spMkLst>
            <pc:docMk/>
            <pc:sldMk cId="159126047" sldId="307"/>
            <ac:spMk id="26" creationId="{06D6A2C6-F987-4651-ADCA-8934780BB21F}"/>
          </ac:spMkLst>
        </pc:spChg>
        <pc:spChg chg="mod topLvl modVis">
          <ac:chgData name="Hassaan Abdur-Razzaaq" userId="07e4a257e33abea7" providerId="LiveId" clId="{CA332557-04CE-4343-A101-F96AAECFB418}" dt="2020-08-29T05:38:18.799" v="5509" actId="1076"/>
          <ac:spMkLst>
            <pc:docMk/>
            <pc:sldMk cId="159126047" sldId="307"/>
            <ac:spMk id="27" creationId="{61548AE4-C07E-4D81-AF68-F1F101670720}"/>
          </ac:spMkLst>
        </pc:spChg>
        <pc:spChg chg="mod topLvl modVis">
          <ac:chgData name="Hassaan Abdur-Razzaaq" userId="07e4a257e33abea7" providerId="LiveId" clId="{CA332557-04CE-4343-A101-F96AAECFB418}" dt="2020-08-29T05:38:18.799" v="5509" actId="1076"/>
          <ac:spMkLst>
            <pc:docMk/>
            <pc:sldMk cId="159126047" sldId="307"/>
            <ac:spMk id="28" creationId="{06FC6477-695E-4A72-9379-E747C888BF02}"/>
          </ac:spMkLst>
        </pc:spChg>
        <pc:spChg chg="add del mod">
          <ac:chgData name="Hassaan Abdur-Razzaaq" userId="07e4a257e33abea7" providerId="LiveId" clId="{CA332557-04CE-4343-A101-F96AAECFB418}" dt="2020-08-28T15:07:26.772" v="1567"/>
          <ac:spMkLst>
            <pc:docMk/>
            <pc:sldMk cId="159126047" sldId="307"/>
            <ac:spMk id="29" creationId="{3571D268-49AE-45E6-93F2-D6733C042837}"/>
          </ac:spMkLst>
        </pc:spChg>
        <pc:spChg chg="add del mod">
          <ac:chgData name="Hassaan Abdur-Razzaaq" userId="07e4a257e33abea7" providerId="LiveId" clId="{CA332557-04CE-4343-A101-F96AAECFB418}" dt="2020-08-28T15:07:26.772" v="1567"/>
          <ac:spMkLst>
            <pc:docMk/>
            <pc:sldMk cId="159126047" sldId="307"/>
            <ac:spMk id="30" creationId="{FE5E7F36-DDCC-42FC-BE4B-1AEF9DE4140D}"/>
          </ac:spMkLst>
        </pc:spChg>
        <pc:spChg chg="add del mod">
          <ac:chgData name="Hassaan Abdur-Razzaaq" userId="07e4a257e33abea7" providerId="LiveId" clId="{CA332557-04CE-4343-A101-F96AAECFB418}" dt="2020-08-28T15:07:26.772" v="1567"/>
          <ac:spMkLst>
            <pc:docMk/>
            <pc:sldMk cId="159126047" sldId="307"/>
            <ac:spMk id="31" creationId="{45BE1291-02F0-410F-88AE-ACB18A52AC9B}"/>
          </ac:spMkLst>
        </pc:spChg>
        <pc:spChg chg="add del mod">
          <ac:chgData name="Hassaan Abdur-Razzaaq" userId="07e4a257e33abea7" providerId="LiveId" clId="{CA332557-04CE-4343-A101-F96AAECFB418}" dt="2020-08-28T15:07:26.772" v="1567"/>
          <ac:spMkLst>
            <pc:docMk/>
            <pc:sldMk cId="159126047" sldId="307"/>
            <ac:spMk id="32" creationId="{7DDD75C1-D9BE-459B-8317-066F357C57A7}"/>
          </ac:spMkLst>
        </pc:spChg>
        <pc:spChg chg="add del mod">
          <ac:chgData name="Hassaan Abdur-Razzaaq" userId="07e4a257e33abea7" providerId="LiveId" clId="{CA332557-04CE-4343-A101-F96AAECFB418}" dt="2020-08-28T15:07:26.772" v="1567"/>
          <ac:spMkLst>
            <pc:docMk/>
            <pc:sldMk cId="159126047" sldId="307"/>
            <ac:spMk id="33" creationId="{58956E9A-352B-4F58-8024-AF8824D983D6}"/>
          </ac:spMkLst>
        </pc:spChg>
        <pc:spChg chg="mod">
          <ac:chgData name="Hassaan Abdur-Razzaaq" userId="07e4a257e33abea7" providerId="LiveId" clId="{CA332557-04CE-4343-A101-F96AAECFB418}" dt="2020-08-28T15:07:26.176" v="1566"/>
          <ac:spMkLst>
            <pc:docMk/>
            <pc:sldMk cId="159126047" sldId="307"/>
            <ac:spMk id="34" creationId="{C7B59962-99EB-433C-9326-CB80ADA1A9E4}"/>
          </ac:spMkLst>
        </pc:spChg>
        <pc:spChg chg="mod topLvl modVis">
          <ac:chgData name="Hassaan Abdur-Razzaaq" userId="07e4a257e33abea7" providerId="LiveId" clId="{CA332557-04CE-4343-A101-F96AAECFB418}" dt="2020-08-29T05:38:18.799" v="5509" actId="1076"/>
          <ac:spMkLst>
            <pc:docMk/>
            <pc:sldMk cId="159126047" sldId="307"/>
            <ac:spMk id="35" creationId="{254AF65B-2049-4DD0-B4E6-F9160D28A1FF}"/>
          </ac:spMkLst>
        </pc:spChg>
        <pc:spChg chg="mod topLvl modVis">
          <ac:chgData name="Hassaan Abdur-Razzaaq" userId="07e4a257e33abea7" providerId="LiveId" clId="{CA332557-04CE-4343-A101-F96AAECFB418}" dt="2020-08-29T05:38:18.799" v="5509" actId="1076"/>
          <ac:spMkLst>
            <pc:docMk/>
            <pc:sldMk cId="159126047" sldId="307"/>
            <ac:spMk id="38" creationId="{34919416-AFAE-4992-A0B3-31CD6AE76A4C}"/>
          </ac:spMkLst>
        </pc:spChg>
        <pc:spChg chg="add del mod topLvl modVis">
          <ac:chgData name="Hassaan Abdur-Razzaaq" userId="07e4a257e33abea7" providerId="LiveId" clId="{CA332557-04CE-4343-A101-F96AAECFB418}" dt="2020-08-28T15:10:45.889" v="1615" actId="478"/>
          <ac:spMkLst>
            <pc:docMk/>
            <pc:sldMk cId="159126047" sldId="307"/>
            <ac:spMk id="39" creationId="{667F26FB-C3BE-4BCB-9C2B-9AE423C0E2F4}"/>
          </ac:spMkLst>
        </pc:spChg>
        <pc:spChg chg="del mod">
          <ac:chgData name="Hassaan Abdur-Razzaaq" userId="07e4a257e33abea7" providerId="LiveId" clId="{CA332557-04CE-4343-A101-F96AAECFB418}" dt="2020-08-28T15:05:05.055" v="1534" actId="478"/>
          <ac:spMkLst>
            <pc:docMk/>
            <pc:sldMk cId="159126047" sldId="307"/>
            <ac:spMk id="45" creationId="{9973AB5F-B73D-40B1-A317-1F9E2D8219B7}"/>
          </ac:spMkLst>
        </pc:spChg>
        <pc:spChg chg="del mod">
          <ac:chgData name="Hassaan Abdur-Razzaaq" userId="07e4a257e33abea7" providerId="LiveId" clId="{CA332557-04CE-4343-A101-F96AAECFB418}" dt="2020-08-28T15:09:26.988" v="1596" actId="478"/>
          <ac:spMkLst>
            <pc:docMk/>
            <pc:sldMk cId="159126047" sldId="307"/>
            <ac:spMk id="47" creationId="{012B093B-A519-43C3-92BA-73C5E488CA84}"/>
          </ac:spMkLst>
        </pc:spChg>
        <pc:grpChg chg="add mod">
          <ac:chgData name="Hassaan Abdur-Razzaaq" userId="07e4a257e33abea7" providerId="LiveId" clId="{CA332557-04CE-4343-A101-F96AAECFB418}" dt="2020-08-28T15:09:57.214" v="1605" actId="164"/>
          <ac:grpSpMkLst>
            <pc:docMk/>
            <pc:sldMk cId="159126047" sldId="307"/>
            <ac:grpSpMk id="21" creationId="{D277C4E6-22C9-4955-8C42-3EEA8616952B}"/>
          </ac:grpSpMkLst>
        </pc:grpChg>
        <pc:grpChg chg="add del mod">
          <ac:chgData name="Hassaan Abdur-Razzaaq" userId="07e4a257e33abea7" providerId="LiveId" clId="{CA332557-04CE-4343-A101-F96AAECFB418}" dt="2020-08-28T15:10:44.100" v="1614" actId="165"/>
          <ac:grpSpMkLst>
            <pc:docMk/>
            <pc:sldMk cId="159126047" sldId="307"/>
            <ac:grpSpMk id="37" creationId="{D2F86E77-CD42-4DEF-82B0-95797B199653}"/>
          </ac:grpSpMkLst>
        </pc:grpChg>
        <pc:cxnChg chg="add del mod">
          <ac:chgData name="Hassaan Abdur-Razzaaq" userId="07e4a257e33abea7" providerId="LiveId" clId="{CA332557-04CE-4343-A101-F96AAECFB418}" dt="2020-08-28T15:09:38.511" v="1598" actId="478"/>
          <ac:cxnSpMkLst>
            <pc:docMk/>
            <pc:sldMk cId="159126047" sldId="307"/>
            <ac:cxnSpMk id="6" creationId="{EEE184D5-1573-4CC7-8201-75E33BCA4185}"/>
          </ac:cxnSpMkLst>
        </pc:cxnChg>
        <pc:cxnChg chg="add mod">
          <ac:chgData name="Hassaan Abdur-Razzaaq" userId="07e4a257e33abea7" providerId="LiveId" clId="{CA332557-04CE-4343-A101-F96AAECFB418}" dt="2020-08-29T05:38:18.799" v="5509" actId="1076"/>
          <ac:cxnSpMkLst>
            <pc:docMk/>
            <pc:sldMk cId="159126047" sldId="307"/>
            <ac:cxnSpMk id="41" creationId="{0509D8D3-108B-4DBB-BE2B-8DA59BD5F14C}"/>
          </ac:cxnSpMkLst>
        </pc:cxnChg>
        <pc:cxnChg chg="add del mod">
          <ac:chgData name="Hassaan Abdur-Razzaaq" userId="07e4a257e33abea7" providerId="LiveId" clId="{CA332557-04CE-4343-A101-F96AAECFB418}" dt="2020-08-28T15:14:16.149" v="1663" actId="478"/>
          <ac:cxnSpMkLst>
            <pc:docMk/>
            <pc:sldMk cId="159126047" sldId="307"/>
            <ac:cxnSpMk id="44" creationId="{904F63B7-A768-4CF6-BA84-C95784041F0A}"/>
          </ac:cxnSpMkLst>
        </pc:cxnChg>
        <pc:cxnChg chg="add mod">
          <ac:chgData name="Hassaan Abdur-Razzaaq" userId="07e4a257e33abea7" providerId="LiveId" clId="{CA332557-04CE-4343-A101-F96AAECFB418}" dt="2020-08-29T05:38:18.799" v="5509" actId="1076"/>
          <ac:cxnSpMkLst>
            <pc:docMk/>
            <pc:sldMk cId="159126047" sldId="307"/>
            <ac:cxnSpMk id="48" creationId="{382CBCBC-1745-4E43-AE4B-C484242C1741}"/>
          </ac:cxnSpMkLst>
        </pc:cxnChg>
        <pc:cxnChg chg="add mod">
          <ac:chgData name="Hassaan Abdur-Razzaaq" userId="07e4a257e33abea7" providerId="LiveId" clId="{CA332557-04CE-4343-A101-F96AAECFB418}" dt="2020-08-29T05:38:18.799" v="5509" actId="1076"/>
          <ac:cxnSpMkLst>
            <pc:docMk/>
            <pc:sldMk cId="159126047" sldId="307"/>
            <ac:cxnSpMk id="49" creationId="{1FA82924-FA86-46AD-9DC5-4A1AAD843CE0}"/>
          </ac:cxnSpMkLst>
        </pc:cxnChg>
        <pc:cxnChg chg="add mod">
          <ac:chgData name="Hassaan Abdur-Razzaaq" userId="07e4a257e33abea7" providerId="LiveId" clId="{CA332557-04CE-4343-A101-F96AAECFB418}" dt="2020-08-29T05:38:18.799" v="5509" actId="1076"/>
          <ac:cxnSpMkLst>
            <pc:docMk/>
            <pc:sldMk cId="159126047" sldId="307"/>
            <ac:cxnSpMk id="50" creationId="{28237012-F9C1-4A49-B6B0-C7B12E2C8382}"/>
          </ac:cxnSpMkLst>
        </pc:cxnChg>
        <pc:cxnChg chg="add mod">
          <ac:chgData name="Hassaan Abdur-Razzaaq" userId="07e4a257e33abea7" providerId="LiveId" clId="{CA332557-04CE-4343-A101-F96AAECFB418}" dt="2020-08-29T05:38:18.799" v="5509" actId="1076"/>
          <ac:cxnSpMkLst>
            <pc:docMk/>
            <pc:sldMk cId="159126047" sldId="307"/>
            <ac:cxnSpMk id="51" creationId="{D14195D6-92FE-4BA5-84F5-D38B03297F17}"/>
          </ac:cxnSpMkLst>
        </pc:cxnChg>
      </pc:sldChg>
      <pc:sldChg chg="modSp add del mod ord">
        <pc:chgData name="Hassaan Abdur-Razzaaq" userId="07e4a257e33abea7" providerId="LiveId" clId="{CA332557-04CE-4343-A101-F96AAECFB418}" dt="2020-08-28T14:22:23.576" v="719" actId="2696"/>
        <pc:sldMkLst>
          <pc:docMk/>
          <pc:sldMk cId="2241134024" sldId="307"/>
        </pc:sldMkLst>
        <pc:spChg chg="mod">
          <ac:chgData name="Hassaan Abdur-Razzaaq" userId="07e4a257e33abea7" providerId="LiveId" clId="{CA332557-04CE-4343-A101-F96AAECFB418}" dt="2020-08-28T14:21:13.934" v="710" actId="1036"/>
          <ac:spMkLst>
            <pc:docMk/>
            <pc:sldMk cId="2241134024" sldId="307"/>
            <ac:spMk id="24" creationId="{11324639-786F-46BC-937E-765AC16A2F06}"/>
          </ac:spMkLst>
        </pc:spChg>
      </pc:sldChg>
      <pc:sldChg chg="delSp modSp add del mod ord">
        <pc:chgData name="Hassaan Abdur-Razzaaq" userId="07e4a257e33abea7" providerId="LiveId" clId="{CA332557-04CE-4343-A101-F96AAECFB418}" dt="2020-08-28T14:22:23.576" v="719" actId="2696"/>
        <pc:sldMkLst>
          <pc:docMk/>
          <pc:sldMk cId="129061150" sldId="308"/>
        </pc:sldMkLst>
        <pc:spChg chg="del">
          <ac:chgData name="Hassaan Abdur-Razzaaq" userId="07e4a257e33abea7" providerId="LiveId" clId="{CA332557-04CE-4343-A101-F96AAECFB418}" dt="2020-08-28T14:21:27.432" v="714" actId="478"/>
          <ac:spMkLst>
            <pc:docMk/>
            <pc:sldMk cId="129061150" sldId="308"/>
            <ac:spMk id="24" creationId="{11324639-786F-46BC-937E-765AC16A2F06}"/>
          </ac:spMkLst>
        </pc:spChg>
        <pc:spChg chg="mod">
          <ac:chgData name="Hassaan Abdur-Razzaaq" userId="07e4a257e33abea7" providerId="LiveId" clId="{CA332557-04CE-4343-A101-F96AAECFB418}" dt="2020-08-28T14:21:46.950" v="718" actId="14100"/>
          <ac:spMkLst>
            <pc:docMk/>
            <pc:sldMk cId="129061150" sldId="308"/>
            <ac:spMk id="45" creationId="{9973AB5F-B73D-40B1-A317-1F9E2D8219B7}"/>
          </ac:spMkLst>
        </pc:spChg>
      </pc:sldChg>
      <pc:sldChg chg="modSp add mod ord modAnim">
        <pc:chgData name="Hassaan Abdur-Razzaaq" userId="07e4a257e33abea7" providerId="LiveId" clId="{CA332557-04CE-4343-A101-F96AAECFB418}" dt="2020-08-30T03:35:06.677" v="6783"/>
        <pc:sldMkLst>
          <pc:docMk/>
          <pc:sldMk cId="2822442882" sldId="308"/>
        </pc:sldMkLst>
        <pc:spChg chg="mod">
          <ac:chgData name="Hassaan Abdur-Razzaaq" userId="07e4a257e33abea7" providerId="LiveId" clId="{CA332557-04CE-4343-A101-F96AAECFB418}" dt="2020-08-29T05:44:32.988" v="5634" actId="20577"/>
          <ac:spMkLst>
            <pc:docMk/>
            <pc:sldMk cId="2822442882" sldId="308"/>
            <ac:spMk id="2" creationId="{00C34F33-A6BB-46CD-8EC2-870B69CFDE0C}"/>
          </ac:spMkLst>
        </pc:spChg>
        <pc:spChg chg="mod">
          <ac:chgData name="Hassaan Abdur-Razzaaq" userId="07e4a257e33abea7" providerId="LiveId" clId="{CA332557-04CE-4343-A101-F96AAECFB418}" dt="2020-08-29T05:44:23.772" v="5631" actId="20577"/>
          <ac:spMkLst>
            <pc:docMk/>
            <pc:sldMk cId="2822442882" sldId="308"/>
            <ac:spMk id="3" creationId="{B2370CE8-403D-4920-ADF7-B97FF8E5A883}"/>
          </ac:spMkLst>
        </pc:spChg>
      </pc:sldChg>
      <pc:sldChg chg="delSp modSp add del mod ord">
        <pc:chgData name="Hassaan Abdur-Razzaaq" userId="07e4a257e33abea7" providerId="LiveId" clId="{CA332557-04CE-4343-A101-F96AAECFB418}" dt="2020-08-28T15:26:50.471" v="1763" actId="2696"/>
        <pc:sldMkLst>
          <pc:docMk/>
          <pc:sldMk cId="4244065133" sldId="308"/>
        </pc:sldMkLst>
        <pc:spChg chg="del">
          <ac:chgData name="Hassaan Abdur-Razzaaq" userId="07e4a257e33abea7" providerId="LiveId" clId="{CA332557-04CE-4343-A101-F96AAECFB418}" dt="2020-08-28T14:30:11.194" v="1110" actId="478"/>
          <ac:spMkLst>
            <pc:docMk/>
            <pc:sldMk cId="4244065133" sldId="308"/>
            <ac:spMk id="45" creationId="{9973AB5F-B73D-40B1-A317-1F9E2D8219B7}"/>
          </ac:spMkLst>
        </pc:spChg>
        <pc:spChg chg="mod">
          <ac:chgData name="Hassaan Abdur-Razzaaq" userId="07e4a257e33abea7" providerId="LiveId" clId="{CA332557-04CE-4343-A101-F96AAECFB418}" dt="2020-08-28T14:30:21.340" v="1112" actId="962"/>
          <ac:spMkLst>
            <pc:docMk/>
            <pc:sldMk cId="4244065133" sldId="308"/>
            <ac:spMk id="47" creationId="{012B093B-A519-43C3-92BA-73C5E488CA84}"/>
          </ac:spMkLst>
        </pc:spChg>
      </pc:sldChg>
      <pc:sldChg chg="delSp modSp add del mod ord">
        <pc:chgData name="Hassaan Abdur-Razzaaq" userId="07e4a257e33abea7" providerId="LiveId" clId="{CA332557-04CE-4343-A101-F96AAECFB418}" dt="2020-08-28T15:26:50.471" v="1763" actId="2696"/>
        <pc:sldMkLst>
          <pc:docMk/>
          <pc:sldMk cId="444700467" sldId="309"/>
        </pc:sldMkLst>
        <pc:spChg chg="mod">
          <ac:chgData name="Hassaan Abdur-Razzaaq" userId="07e4a257e33abea7" providerId="LiveId" clId="{CA332557-04CE-4343-A101-F96AAECFB418}" dt="2020-08-28T14:30:34.089" v="1117" actId="962"/>
          <ac:spMkLst>
            <pc:docMk/>
            <pc:sldMk cId="444700467" sldId="309"/>
            <ac:spMk id="23" creationId="{5A1C8981-DC0A-4860-9B1C-8F598AD91548}"/>
          </ac:spMkLst>
        </pc:spChg>
        <pc:spChg chg="del">
          <ac:chgData name="Hassaan Abdur-Razzaaq" userId="07e4a257e33abea7" providerId="LiveId" clId="{CA332557-04CE-4343-A101-F96AAECFB418}" dt="2020-08-28T14:30:28.613" v="1116" actId="478"/>
          <ac:spMkLst>
            <pc:docMk/>
            <pc:sldMk cId="444700467" sldId="309"/>
            <ac:spMk id="47" creationId="{012B093B-A519-43C3-92BA-73C5E488CA84}"/>
          </ac:spMkLst>
        </pc:spChg>
      </pc:sldChg>
      <pc:sldChg chg="addSp delSp modSp add mod modTransition">
        <pc:chgData name="Hassaan Abdur-Razzaaq" userId="07e4a257e33abea7" providerId="LiveId" clId="{CA332557-04CE-4343-A101-F96AAECFB418}" dt="2020-08-29T05:43:42.920" v="5623" actId="179"/>
        <pc:sldMkLst>
          <pc:docMk/>
          <pc:sldMk cId="4215627221" sldId="309"/>
        </pc:sldMkLst>
        <pc:spChg chg="mod">
          <ac:chgData name="Hassaan Abdur-Razzaaq" userId="07e4a257e33abea7" providerId="LiveId" clId="{CA332557-04CE-4343-A101-F96AAECFB418}" dt="2020-08-29T05:43:16.637" v="5620" actId="20577"/>
          <ac:spMkLst>
            <pc:docMk/>
            <pc:sldMk cId="4215627221" sldId="309"/>
            <ac:spMk id="2" creationId="{00C34F33-A6BB-46CD-8EC2-870B69CFDE0C}"/>
          </ac:spMkLst>
        </pc:spChg>
        <pc:spChg chg="mod">
          <ac:chgData name="Hassaan Abdur-Razzaaq" userId="07e4a257e33abea7" providerId="LiveId" clId="{CA332557-04CE-4343-A101-F96AAECFB418}" dt="2020-08-29T05:43:42.920" v="5623" actId="179"/>
          <ac:spMkLst>
            <pc:docMk/>
            <pc:sldMk cId="4215627221" sldId="309"/>
            <ac:spMk id="3" creationId="{B2370CE8-403D-4920-ADF7-B97FF8E5A883}"/>
          </ac:spMkLst>
        </pc:spChg>
        <pc:spChg chg="add del">
          <ac:chgData name="Hassaan Abdur-Razzaaq" userId="07e4a257e33abea7" providerId="LiveId" clId="{CA332557-04CE-4343-A101-F96AAECFB418}" dt="2020-08-28T16:13:02.190" v="2608" actId="22"/>
          <ac:spMkLst>
            <pc:docMk/>
            <pc:sldMk cId="4215627221" sldId="309"/>
            <ac:spMk id="5" creationId="{CEDAF6AC-5F56-49AE-A008-1AC3487ED738}"/>
          </ac:spMkLst>
        </pc:spChg>
        <pc:spChg chg="add del mod">
          <ac:chgData name="Hassaan Abdur-Razzaaq" userId="07e4a257e33abea7" providerId="LiveId" clId="{CA332557-04CE-4343-A101-F96AAECFB418}" dt="2020-08-28T16:18:21.459" v="2675" actId="478"/>
          <ac:spMkLst>
            <pc:docMk/>
            <pc:sldMk cId="4215627221" sldId="309"/>
            <ac:spMk id="7" creationId="{BBD73F97-5BD5-4A54-A509-B7D32DE4595B}"/>
          </ac:spMkLst>
        </pc:spChg>
        <pc:spChg chg="add del">
          <ac:chgData name="Hassaan Abdur-Razzaaq" userId="07e4a257e33abea7" providerId="LiveId" clId="{CA332557-04CE-4343-A101-F96AAECFB418}" dt="2020-08-28T16:13:53.642" v="2624"/>
          <ac:spMkLst>
            <pc:docMk/>
            <pc:sldMk cId="4215627221" sldId="309"/>
            <ac:spMk id="9" creationId="{D2A9B923-C64C-4A5A-A3A9-3E21E4A5CDBE}"/>
          </ac:spMkLst>
        </pc:spChg>
        <pc:spChg chg="add del">
          <ac:chgData name="Hassaan Abdur-Razzaaq" userId="07e4a257e33abea7" providerId="LiveId" clId="{CA332557-04CE-4343-A101-F96AAECFB418}" dt="2020-08-28T16:13:53.642" v="2624"/>
          <ac:spMkLst>
            <pc:docMk/>
            <pc:sldMk cId="4215627221" sldId="309"/>
            <ac:spMk id="14" creationId="{0C66194F-BBDD-4F5B-A1B6-87C2D7399E00}"/>
          </ac:spMkLst>
        </pc:spChg>
        <pc:graphicFrameChg chg="add del mod">
          <ac:chgData name="Hassaan Abdur-Razzaaq" userId="07e4a257e33abea7" providerId="LiveId" clId="{CA332557-04CE-4343-A101-F96AAECFB418}" dt="2020-08-28T16:13:53.642" v="2624"/>
          <ac:graphicFrameMkLst>
            <pc:docMk/>
            <pc:sldMk cId="4215627221" sldId="309"/>
            <ac:graphicFrameMk id="8" creationId="{746C5AA5-5A8A-4EF8-ABF6-394D016BB3D0}"/>
          </ac:graphicFrameMkLst>
        </pc:graphicFrameChg>
        <pc:graphicFrameChg chg="add del mod">
          <ac:chgData name="Hassaan Abdur-Razzaaq" userId="07e4a257e33abea7" providerId="LiveId" clId="{CA332557-04CE-4343-A101-F96AAECFB418}" dt="2020-08-28T16:13:53.642" v="2624"/>
          <ac:graphicFrameMkLst>
            <pc:docMk/>
            <pc:sldMk cId="4215627221" sldId="309"/>
            <ac:graphicFrameMk id="10" creationId="{EAB59123-1251-4407-A42C-EAEB6009836D}"/>
          </ac:graphicFrameMkLst>
        </pc:graphicFrameChg>
        <pc:graphicFrameChg chg="add del mod">
          <ac:chgData name="Hassaan Abdur-Razzaaq" userId="07e4a257e33abea7" providerId="LiveId" clId="{CA332557-04CE-4343-A101-F96AAECFB418}" dt="2020-08-28T16:13:53.642" v="2624"/>
          <ac:graphicFrameMkLst>
            <pc:docMk/>
            <pc:sldMk cId="4215627221" sldId="309"/>
            <ac:graphicFrameMk id="11" creationId="{C557C0F6-DBC3-4E20-A82C-75F7BD415BF4}"/>
          </ac:graphicFrameMkLst>
        </pc:graphicFrameChg>
        <pc:graphicFrameChg chg="add del mod">
          <ac:chgData name="Hassaan Abdur-Razzaaq" userId="07e4a257e33abea7" providerId="LiveId" clId="{CA332557-04CE-4343-A101-F96AAECFB418}" dt="2020-08-28T16:13:53.642" v="2624"/>
          <ac:graphicFrameMkLst>
            <pc:docMk/>
            <pc:sldMk cId="4215627221" sldId="309"/>
            <ac:graphicFrameMk id="12" creationId="{E9489404-8199-412D-B637-3EF3180DE66B}"/>
          </ac:graphicFrameMkLst>
        </pc:graphicFrameChg>
        <pc:graphicFrameChg chg="add del mod">
          <ac:chgData name="Hassaan Abdur-Razzaaq" userId="07e4a257e33abea7" providerId="LiveId" clId="{CA332557-04CE-4343-A101-F96AAECFB418}" dt="2020-08-28T16:13:53.642" v="2624"/>
          <ac:graphicFrameMkLst>
            <pc:docMk/>
            <pc:sldMk cId="4215627221" sldId="309"/>
            <ac:graphicFrameMk id="13" creationId="{021988F8-7BD4-4F98-98EB-77F7DB0E9E8C}"/>
          </ac:graphicFrameMkLst>
        </pc:graphicFrameChg>
      </pc:sldChg>
      <pc:sldChg chg="addSp delSp modSp new del mod modTransition">
        <pc:chgData name="Hassaan Abdur-Razzaaq" userId="07e4a257e33abea7" providerId="LiveId" clId="{CA332557-04CE-4343-A101-F96AAECFB418}" dt="2020-08-28T15:19:36.721" v="1708" actId="2696"/>
        <pc:sldMkLst>
          <pc:docMk/>
          <pc:sldMk cId="1733550606" sldId="310"/>
        </pc:sldMkLst>
        <pc:spChg chg="add mod ord">
          <ac:chgData name="Hassaan Abdur-Razzaaq" userId="07e4a257e33abea7" providerId="LiveId" clId="{CA332557-04CE-4343-A101-F96AAECFB418}" dt="2020-08-28T14:35:04.669" v="1156" actId="167"/>
          <ac:spMkLst>
            <pc:docMk/>
            <pc:sldMk cId="1733550606" sldId="310"/>
            <ac:spMk id="2" creationId="{6D43CC4F-0C1F-4918-B72A-014C64A16948}"/>
          </ac:spMkLst>
        </pc:spChg>
        <pc:spChg chg="add del mod">
          <ac:chgData name="Hassaan Abdur-Razzaaq" userId="07e4a257e33abea7" providerId="LiveId" clId="{CA332557-04CE-4343-A101-F96AAECFB418}" dt="2020-08-28T14:34:52.854" v="1153"/>
          <ac:spMkLst>
            <pc:docMk/>
            <pc:sldMk cId="1733550606" sldId="310"/>
            <ac:spMk id="4" creationId="{C58E0AE9-B6D5-4721-A5C6-6221A82DCAF6}"/>
          </ac:spMkLst>
        </pc:spChg>
        <pc:spChg chg="add del mod">
          <ac:chgData name="Hassaan Abdur-Razzaaq" userId="07e4a257e33abea7" providerId="LiveId" clId="{CA332557-04CE-4343-A101-F96AAECFB418}" dt="2020-08-28T14:35:12.524" v="1157"/>
          <ac:spMkLst>
            <pc:docMk/>
            <pc:sldMk cId="1733550606" sldId="310"/>
            <ac:spMk id="6" creationId="{57261337-9AC8-414B-9139-E96390398D69}"/>
          </ac:spMkLst>
        </pc:spChg>
        <pc:spChg chg="add del mod">
          <ac:chgData name="Hassaan Abdur-Razzaaq" userId="07e4a257e33abea7" providerId="LiveId" clId="{CA332557-04CE-4343-A101-F96AAECFB418}" dt="2020-08-28T14:35:25.856" v="1158"/>
          <ac:spMkLst>
            <pc:docMk/>
            <pc:sldMk cId="1733550606" sldId="310"/>
            <ac:spMk id="8" creationId="{1B98B55F-809A-45C1-9FE8-98BF28C59C42}"/>
          </ac:spMkLst>
        </pc:spChg>
        <pc:spChg chg="add mod">
          <ac:chgData name="Hassaan Abdur-Razzaaq" userId="07e4a257e33abea7" providerId="LiveId" clId="{CA332557-04CE-4343-A101-F96AAECFB418}" dt="2020-08-28T14:32:46.055" v="1135" actId="14100"/>
          <ac:spMkLst>
            <pc:docMk/>
            <pc:sldMk cId="1733550606" sldId="310"/>
            <ac:spMk id="10" creationId="{F4DB9F48-E0D0-4613-B9CC-11669A3C525E}"/>
          </ac:spMkLst>
        </pc:spChg>
        <pc:spChg chg="add del mod">
          <ac:chgData name="Hassaan Abdur-Razzaaq" userId="07e4a257e33abea7" providerId="LiveId" clId="{CA332557-04CE-4343-A101-F96AAECFB418}" dt="2020-08-28T14:33:20.184" v="1139" actId="478"/>
          <ac:spMkLst>
            <pc:docMk/>
            <pc:sldMk cId="1733550606" sldId="310"/>
            <ac:spMk id="11" creationId="{171BAC75-EA62-47FF-B6BE-B5FEA4C24E83}"/>
          </ac:spMkLst>
        </pc:spChg>
        <pc:spChg chg="add del mod">
          <ac:chgData name="Hassaan Abdur-Razzaaq" userId="07e4a257e33abea7" providerId="LiveId" clId="{CA332557-04CE-4343-A101-F96AAECFB418}" dt="2020-08-28T14:34:52.854" v="1153"/>
          <ac:spMkLst>
            <pc:docMk/>
            <pc:sldMk cId="1733550606" sldId="310"/>
            <ac:spMk id="12" creationId="{8662DD4D-09B2-491D-9A98-2A4D5E89D3CE}"/>
          </ac:spMkLst>
        </pc:spChg>
        <pc:spChg chg="add del mod">
          <ac:chgData name="Hassaan Abdur-Razzaaq" userId="07e4a257e33abea7" providerId="LiveId" clId="{CA332557-04CE-4343-A101-F96AAECFB418}" dt="2020-08-28T14:35:12.524" v="1157"/>
          <ac:spMkLst>
            <pc:docMk/>
            <pc:sldMk cId="1733550606" sldId="310"/>
            <ac:spMk id="14" creationId="{44CD8403-32F2-4289-B70F-41EA9E3F7F84}"/>
          </ac:spMkLst>
        </pc:spChg>
        <pc:spChg chg="add del mod">
          <ac:chgData name="Hassaan Abdur-Razzaaq" userId="07e4a257e33abea7" providerId="LiveId" clId="{CA332557-04CE-4343-A101-F96AAECFB418}" dt="2020-08-28T14:35:25.856" v="1158"/>
          <ac:spMkLst>
            <pc:docMk/>
            <pc:sldMk cId="1733550606" sldId="310"/>
            <ac:spMk id="16" creationId="{3C0F0FFE-C220-4D48-9516-CB7267DEF59F}"/>
          </ac:spMkLst>
        </pc:spChg>
        <pc:spChg chg="del mod ord">
          <ac:chgData name="Hassaan Abdur-Razzaaq" userId="07e4a257e33abea7" providerId="LiveId" clId="{CA332557-04CE-4343-A101-F96AAECFB418}" dt="2020-08-28T14:35:38.597" v="1160" actId="478"/>
          <ac:spMkLst>
            <pc:docMk/>
            <pc:sldMk cId="1733550606" sldId="310"/>
            <ac:spMk id="17" creationId="{26FA783B-4BA9-4D7A-A0C7-218DB47B4C49}"/>
          </ac:spMkLst>
        </pc:spChg>
        <pc:spChg chg="mod">
          <ac:chgData name="Hassaan Abdur-Razzaaq" userId="07e4a257e33abea7" providerId="LiveId" clId="{CA332557-04CE-4343-A101-F96AAECFB418}" dt="2020-08-28T14:35:48.342" v="1161" actId="962"/>
          <ac:spMkLst>
            <pc:docMk/>
            <pc:sldMk cId="1733550606" sldId="310"/>
            <ac:spMk id="18" creationId="{99EA7CB1-8599-427D-8D3B-305EAB3BA166}"/>
          </ac:spMkLst>
        </pc:spChg>
        <pc:spChg chg="mod">
          <ac:chgData name="Hassaan Abdur-Razzaaq" userId="07e4a257e33abea7" providerId="LiveId" clId="{CA332557-04CE-4343-A101-F96AAECFB418}" dt="2020-08-28T14:35:25.856" v="1158"/>
          <ac:spMkLst>
            <pc:docMk/>
            <pc:sldMk cId="1733550606" sldId="310"/>
            <ac:spMk id="19" creationId="{2DF0D968-4BC6-4DC4-8111-B840CC0AC54C}"/>
          </ac:spMkLst>
        </pc:spChg>
      </pc:sldChg>
      <pc:sldChg chg="modSp new del mod">
        <pc:chgData name="Hassaan Abdur-Razzaaq" userId="07e4a257e33abea7" providerId="LiveId" clId="{CA332557-04CE-4343-A101-F96AAECFB418}" dt="2020-08-28T16:00:11.803" v="2492" actId="2696"/>
        <pc:sldMkLst>
          <pc:docMk/>
          <pc:sldMk cId="4242894486" sldId="310"/>
        </pc:sldMkLst>
        <pc:spChg chg="mod">
          <ac:chgData name="Hassaan Abdur-Razzaaq" userId="07e4a257e33abea7" providerId="LiveId" clId="{CA332557-04CE-4343-A101-F96AAECFB418}" dt="2020-08-28T15:49:35.044" v="2032" actId="20577"/>
          <ac:spMkLst>
            <pc:docMk/>
            <pc:sldMk cId="4242894486" sldId="310"/>
            <ac:spMk id="2" creationId="{00DB3EFF-3860-492D-BBEB-3C368EE17F4E}"/>
          </ac:spMkLst>
        </pc:spChg>
        <pc:spChg chg="mod">
          <ac:chgData name="Hassaan Abdur-Razzaaq" userId="07e4a257e33abea7" providerId="LiveId" clId="{CA332557-04CE-4343-A101-F96AAECFB418}" dt="2020-08-28T15:36:23.190" v="2029" actId="20577"/>
          <ac:spMkLst>
            <pc:docMk/>
            <pc:sldMk cId="4242894486" sldId="310"/>
            <ac:spMk id="3" creationId="{AD2688E6-7CAC-47FA-8DDF-B1F794F9E118}"/>
          </ac:spMkLst>
        </pc:spChg>
      </pc:sldChg>
      <pc:sldChg chg="addSp delSp modSp new mod modAnim">
        <pc:chgData name="Hassaan Abdur-Razzaaq" userId="07e4a257e33abea7" providerId="LiveId" clId="{CA332557-04CE-4343-A101-F96AAECFB418}" dt="2020-08-28T16:10:13.568" v="2595"/>
        <pc:sldMkLst>
          <pc:docMk/>
          <pc:sldMk cId="554543452" sldId="311"/>
        </pc:sldMkLst>
        <pc:spChg chg="mod">
          <ac:chgData name="Hassaan Abdur-Razzaaq" userId="07e4a257e33abea7" providerId="LiveId" clId="{CA332557-04CE-4343-A101-F96AAECFB418}" dt="2020-08-28T15:49:51.241" v="2066" actId="20577"/>
          <ac:spMkLst>
            <pc:docMk/>
            <pc:sldMk cId="554543452" sldId="311"/>
            <ac:spMk id="2" creationId="{5CA70162-4962-4105-A75C-AE7D5E483E4A}"/>
          </ac:spMkLst>
        </pc:spChg>
        <pc:spChg chg="del mod">
          <ac:chgData name="Hassaan Abdur-Razzaaq" userId="07e4a257e33abea7" providerId="LiveId" clId="{CA332557-04CE-4343-A101-F96AAECFB418}" dt="2020-08-28T16:06:33.359" v="2563" actId="1032"/>
          <ac:spMkLst>
            <pc:docMk/>
            <pc:sldMk cId="554543452" sldId="311"/>
            <ac:spMk id="3" creationId="{AF6E6963-99A0-47B1-8B3F-1486EE22F517}"/>
          </ac:spMkLst>
        </pc:spChg>
        <pc:spChg chg="mod">
          <ac:chgData name="Hassaan Abdur-Razzaaq" userId="07e4a257e33abea7" providerId="LiveId" clId="{CA332557-04CE-4343-A101-F96AAECFB418}" dt="2020-08-28T16:09:52.798" v="2594" actId="18245"/>
          <ac:spMkLst>
            <pc:docMk/>
            <pc:sldMk cId="554543452" sldId="311"/>
            <ac:spMk id="6" creationId="{7D0304CD-6C5A-4FA9-A5A5-B2A6C63BF82C}"/>
          </ac:spMkLst>
        </pc:spChg>
        <pc:spChg chg="mod">
          <ac:chgData name="Hassaan Abdur-Razzaaq" userId="07e4a257e33abea7" providerId="LiveId" clId="{CA332557-04CE-4343-A101-F96AAECFB418}" dt="2020-08-28T16:09:52.798" v="2594" actId="18245"/>
          <ac:spMkLst>
            <pc:docMk/>
            <pc:sldMk cId="554543452" sldId="311"/>
            <ac:spMk id="7" creationId="{2E26D6B3-8564-43E1-B544-55CED798F093}"/>
          </ac:spMkLst>
        </pc:spChg>
        <pc:spChg chg="mod">
          <ac:chgData name="Hassaan Abdur-Razzaaq" userId="07e4a257e33abea7" providerId="LiveId" clId="{CA332557-04CE-4343-A101-F96AAECFB418}" dt="2020-08-28T16:09:52.798" v="2594" actId="18245"/>
          <ac:spMkLst>
            <pc:docMk/>
            <pc:sldMk cId="554543452" sldId="311"/>
            <ac:spMk id="8" creationId="{7FCC389A-080D-4030-A55C-FFB38F61AB00}"/>
          </ac:spMkLst>
        </pc:spChg>
        <pc:spChg chg="mod">
          <ac:chgData name="Hassaan Abdur-Razzaaq" userId="07e4a257e33abea7" providerId="LiveId" clId="{CA332557-04CE-4343-A101-F96AAECFB418}" dt="2020-08-28T16:09:49.598" v="2593" actId="18245"/>
          <ac:spMkLst>
            <pc:docMk/>
            <pc:sldMk cId="554543452" sldId="311"/>
            <ac:spMk id="9" creationId="{1E1D5629-CAE8-4095-9461-0E8346EA6F7E}"/>
          </ac:spMkLst>
        </pc:spChg>
        <pc:grpChg chg="mod">
          <ac:chgData name="Hassaan Abdur-Razzaaq" userId="07e4a257e33abea7" providerId="LiveId" clId="{CA332557-04CE-4343-A101-F96AAECFB418}" dt="2020-08-28T16:09:52.798" v="2594" actId="18245"/>
          <ac:grpSpMkLst>
            <pc:docMk/>
            <pc:sldMk cId="554543452" sldId="311"/>
            <ac:grpSpMk id="5" creationId="{EFB78165-CECE-4DE9-A45C-FAC15484E4A1}"/>
          </ac:grpSpMkLst>
        </pc:grpChg>
        <pc:graphicFrameChg chg="add del mod modGraphic">
          <ac:chgData name="Hassaan Abdur-Razzaaq" userId="07e4a257e33abea7" providerId="LiveId" clId="{CA332557-04CE-4343-A101-F96AAECFB418}" dt="2020-08-28T16:09:52.798" v="2594" actId="18245"/>
          <ac:graphicFrameMkLst>
            <pc:docMk/>
            <pc:sldMk cId="554543452" sldId="311"/>
            <ac:graphicFrameMk id="4" creationId="{216FE408-888A-4986-A7A5-64724D2D6D69}"/>
          </ac:graphicFrameMkLst>
        </pc:graphicFrameChg>
      </pc:sldChg>
      <pc:sldChg chg="modSp add del modTransition">
        <pc:chgData name="Hassaan Abdur-Razzaaq" userId="07e4a257e33abea7" providerId="LiveId" clId="{CA332557-04CE-4343-A101-F96AAECFB418}" dt="2020-08-28T15:19:39.311" v="1709" actId="2696"/>
        <pc:sldMkLst>
          <pc:docMk/>
          <pc:sldMk cId="3226180443" sldId="311"/>
        </pc:sldMkLst>
        <pc:spChg chg="mod">
          <ac:chgData name="Hassaan Abdur-Razzaaq" userId="07e4a257e33abea7" providerId="LiveId" clId="{CA332557-04CE-4343-A101-F96AAECFB418}" dt="2020-08-28T14:35:56.535" v="1162" actId="962"/>
          <ac:spMkLst>
            <pc:docMk/>
            <pc:sldMk cId="3226180443" sldId="311"/>
            <ac:spMk id="17" creationId="{26FA783B-4BA9-4D7A-A0C7-218DB47B4C49}"/>
          </ac:spMkLst>
        </pc:spChg>
      </pc:sldChg>
      <pc:sldChg chg="addSp delSp modSp new mod">
        <pc:chgData name="Hassaan Abdur-Razzaaq" userId="07e4a257e33abea7" providerId="LiveId" clId="{CA332557-04CE-4343-A101-F96AAECFB418}" dt="2020-08-31T05:44:54.429" v="7737" actId="20577"/>
        <pc:sldMkLst>
          <pc:docMk/>
          <pc:sldMk cId="125499713" sldId="312"/>
        </pc:sldMkLst>
        <pc:spChg chg="mod">
          <ac:chgData name="Hassaan Abdur-Razzaaq" userId="07e4a257e33abea7" providerId="LiveId" clId="{CA332557-04CE-4343-A101-F96AAECFB418}" dt="2020-08-28T15:52:13.253" v="2244" actId="20577"/>
          <ac:spMkLst>
            <pc:docMk/>
            <pc:sldMk cId="125499713" sldId="312"/>
            <ac:spMk id="2" creationId="{C4704125-8F6A-4159-84E7-6D330764EB9E}"/>
          </ac:spMkLst>
        </pc:spChg>
        <pc:spChg chg="del mod">
          <ac:chgData name="Hassaan Abdur-Razzaaq" userId="07e4a257e33abea7" providerId="LiveId" clId="{CA332557-04CE-4343-A101-F96AAECFB418}" dt="2020-08-28T16:02:30.348" v="2519" actId="1032"/>
          <ac:spMkLst>
            <pc:docMk/>
            <pc:sldMk cId="125499713" sldId="312"/>
            <ac:spMk id="3" creationId="{05245C57-506D-4E6E-9C81-8A9668C94AE2}"/>
          </ac:spMkLst>
        </pc:spChg>
        <pc:graphicFrameChg chg="add del modGraphic">
          <ac:chgData name="Hassaan Abdur-Razzaaq" userId="07e4a257e33abea7" providerId="LiveId" clId="{CA332557-04CE-4343-A101-F96AAECFB418}" dt="2020-08-28T16:02:03.517" v="2516" actId="1032"/>
          <ac:graphicFrameMkLst>
            <pc:docMk/>
            <pc:sldMk cId="125499713" sldId="312"/>
            <ac:graphicFrameMk id="6" creationId="{0C132AF0-ABA0-4708-836A-669267884BD3}"/>
          </ac:graphicFrameMkLst>
        </pc:graphicFrameChg>
        <pc:graphicFrameChg chg="add mod modGraphic">
          <ac:chgData name="Hassaan Abdur-Razzaaq" userId="07e4a257e33abea7" providerId="LiveId" clId="{CA332557-04CE-4343-A101-F96AAECFB418}" dt="2020-08-31T05:44:54.429" v="7737" actId="20577"/>
          <ac:graphicFrameMkLst>
            <pc:docMk/>
            <pc:sldMk cId="125499713" sldId="312"/>
            <ac:graphicFrameMk id="7" creationId="{2645F020-CCB3-4933-9956-54A5BAD7F8A4}"/>
          </ac:graphicFrameMkLst>
        </pc:graphicFrameChg>
      </pc:sldChg>
      <pc:sldChg chg="addSp delSp modSp add del mod ord modTransition modAnim">
        <pc:chgData name="Hassaan Abdur-Razzaaq" userId="07e4a257e33abea7" providerId="LiveId" clId="{CA332557-04CE-4343-A101-F96AAECFB418}" dt="2020-08-28T15:26:50.471" v="1763" actId="2696"/>
        <pc:sldMkLst>
          <pc:docMk/>
          <pc:sldMk cId="3070642383" sldId="312"/>
        </pc:sldMkLst>
        <pc:spChg chg="mod">
          <ac:chgData name="Hassaan Abdur-Razzaaq" userId="07e4a257e33abea7" providerId="LiveId" clId="{CA332557-04CE-4343-A101-F96AAECFB418}" dt="2020-08-28T14:47:33.667" v="1255" actId="1076"/>
          <ac:spMkLst>
            <pc:docMk/>
            <pc:sldMk cId="3070642383" sldId="312"/>
            <ac:spMk id="4" creationId="{2A237F7C-92BE-4D06-BAE1-83FF6773BB4E}"/>
          </ac:spMkLst>
        </pc:spChg>
        <pc:spChg chg="add del mod">
          <ac:chgData name="Hassaan Abdur-Razzaaq" userId="07e4a257e33abea7" providerId="LiveId" clId="{CA332557-04CE-4343-A101-F96AAECFB418}" dt="2020-08-28T14:47:31.289" v="1253" actId="478"/>
          <ac:spMkLst>
            <pc:docMk/>
            <pc:sldMk cId="3070642383" sldId="312"/>
            <ac:spMk id="7" creationId="{2EDC80CC-733D-470B-9A81-C0AE0D32051D}"/>
          </ac:spMkLst>
        </pc:spChg>
        <pc:spChg chg="mod">
          <ac:chgData name="Hassaan Abdur-Razzaaq" userId="07e4a257e33abea7" providerId="LiveId" clId="{CA332557-04CE-4343-A101-F96AAECFB418}" dt="2020-08-28T14:52:23.977" v="1283" actId="14100"/>
          <ac:spMkLst>
            <pc:docMk/>
            <pc:sldMk cId="3070642383" sldId="312"/>
            <ac:spMk id="23" creationId="{5A1C8981-DC0A-4860-9B1C-8F598AD91548}"/>
          </ac:spMkLst>
        </pc:spChg>
        <pc:spChg chg="mod">
          <ac:chgData name="Hassaan Abdur-Razzaaq" userId="07e4a257e33abea7" providerId="LiveId" clId="{CA332557-04CE-4343-A101-F96AAECFB418}" dt="2020-08-28T14:50:44.125" v="1274" actId="962"/>
          <ac:spMkLst>
            <pc:docMk/>
            <pc:sldMk cId="3070642383" sldId="312"/>
            <ac:spMk id="24" creationId="{11324639-786F-46BC-937E-765AC16A2F06}"/>
          </ac:spMkLst>
        </pc:spChg>
        <pc:spChg chg="mod">
          <ac:chgData name="Hassaan Abdur-Razzaaq" userId="07e4a257e33abea7" providerId="LiveId" clId="{CA332557-04CE-4343-A101-F96AAECFB418}" dt="2020-08-28T14:50:50.738" v="1277" actId="962"/>
          <ac:spMkLst>
            <pc:docMk/>
            <pc:sldMk cId="3070642383" sldId="312"/>
            <ac:spMk id="45" creationId="{9973AB5F-B73D-40B1-A317-1F9E2D8219B7}"/>
          </ac:spMkLst>
        </pc:spChg>
        <pc:spChg chg="add del mod">
          <ac:chgData name="Hassaan Abdur-Razzaaq" userId="07e4a257e33abea7" providerId="LiveId" clId="{CA332557-04CE-4343-A101-F96AAECFB418}" dt="2020-08-28T14:50:48.945" v="1276" actId="962"/>
          <ac:spMkLst>
            <pc:docMk/>
            <pc:sldMk cId="3070642383" sldId="312"/>
            <ac:spMk id="47" creationId="{012B093B-A519-43C3-92BA-73C5E488CA84}"/>
          </ac:spMkLst>
        </pc:spChg>
        <pc:cxnChg chg="add del mod">
          <ac:chgData name="Hassaan Abdur-Razzaaq" userId="07e4a257e33abea7" providerId="LiveId" clId="{CA332557-04CE-4343-A101-F96AAECFB418}" dt="2020-08-28T14:47:41.341" v="1256" actId="478"/>
          <ac:cxnSpMkLst>
            <pc:docMk/>
            <pc:sldMk cId="3070642383" sldId="312"/>
            <ac:cxnSpMk id="3" creationId="{DD96FAC4-7427-40DA-AEE9-096F58207679}"/>
          </ac:cxnSpMkLst>
        </pc:cxnChg>
        <pc:cxnChg chg="add del mod">
          <ac:chgData name="Hassaan Abdur-Razzaaq" userId="07e4a257e33abea7" providerId="LiveId" clId="{CA332557-04CE-4343-A101-F96AAECFB418}" dt="2020-08-28T14:46:40.021" v="1241" actId="11529"/>
          <ac:cxnSpMkLst>
            <pc:docMk/>
            <pc:sldMk cId="3070642383" sldId="312"/>
            <ac:cxnSpMk id="6" creationId="{DA0F1C77-469D-4FA9-991B-55B79C6ADC30}"/>
          </ac:cxnSpMkLst>
        </pc:cxnChg>
        <pc:cxnChg chg="add del mod">
          <ac:chgData name="Hassaan Abdur-Razzaaq" userId="07e4a257e33abea7" providerId="LiveId" clId="{CA332557-04CE-4343-A101-F96AAECFB418}" dt="2020-08-28T14:47:41.341" v="1256" actId="478"/>
          <ac:cxnSpMkLst>
            <pc:docMk/>
            <pc:sldMk cId="3070642383" sldId="312"/>
            <ac:cxnSpMk id="9" creationId="{A93A3A89-6011-4626-A548-7936A08D5019}"/>
          </ac:cxnSpMkLst>
        </pc:cxnChg>
        <pc:cxnChg chg="add del mod">
          <ac:chgData name="Hassaan Abdur-Razzaaq" userId="07e4a257e33abea7" providerId="LiveId" clId="{CA332557-04CE-4343-A101-F96AAECFB418}" dt="2020-08-28T14:47:41.341" v="1256" actId="478"/>
          <ac:cxnSpMkLst>
            <pc:docMk/>
            <pc:sldMk cId="3070642383" sldId="312"/>
            <ac:cxnSpMk id="10" creationId="{D8E06F4F-4944-4B34-B2D1-96383C97715E}"/>
          </ac:cxnSpMkLst>
        </pc:cxnChg>
      </pc:sldChg>
      <pc:sldChg chg="addSp delSp modSp add del mod ord">
        <pc:chgData name="Hassaan Abdur-Razzaaq" userId="07e4a257e33abea7" providerId="LiveId" clId="{CA332557-04CE-4343-A101-F96AAECFB418}" dt="2020-08-28T15:26:50.471" v="1763" actId="2696"/>
        <pc:sldMkLst>
          <pc:docMk/>
          <pc:sldMk cId="1768004004" sldId="313"/>
        </pc:sldMkLst>
        <pc:spChg chg="add mod ord">
          <ac:chgData name="Hassaan Abdur-Razzaaq" userId="07e4a257e33abea7" providerId="LiveId" clId="{CA332557-04CE-4343-A101-F96AAECFB418}" dt="2020-08-28T14:50:25.019" v="1272" actId="962"/>
          <ac:spMkLst>
            <pc:docMk/>
            <pc:sldMk cId="1768004004" sldId="313"/>
            <ac:spMk id="2" creationId="{86E3634D-B3F9-440A-BA68-F9458437DB92}"/>
          </ac:spMkLst>
        </pc:spChg>
        <pc:spChg chg="add mod ord">
          <ac:chgData name="Hassaan Abdur-Razzaaq" userId="07e4a257e33abea7" providerId="LiveId" clId="{CA332557-04CE-4343-A101-F96AAECFB418}" dt="2020-08-28T14:51:31.017" v="1282" actId="13244"/>
          <ac:spMkLst>
            <pc:docMk/>
            <pc:sldMk cId="1768004004" sldId="313"/>
            <ac:spMk id="3" creationId="{58B3968A-AB77-4A96-8A9D-D3C95D376F3D}"/>
          </ac:spMkLst>
        </pc:spChg>
        <pc:spChg chg="mod">
          <ac:chgData name="Hassaan Abdur-Razzaaq" userId="07e4a257e33abea7" providerId="LiveId" clId="{CA332557-04CE-4343-A101-F96AAECFB418}" dt="2020-08-28T14:50:19.432" v="1270" actId="962"/>
          <ac:spMkLst>
            <pc:docMk/>
            <pc:sldMk cId="1768004004" sldId="313"/>
            <ac:spMk id="23" creationId="{5A1C8981-DC0A-4860-9B1C-8F598AD91548}"/>
          </ac:spMkLst>
        </pc:spChg>
        <pc:spChg chg="del">
          <ac:chgData name="Hassaan Abdur-Razzaaq" userId="07e4a257e33abea7" providerId="LiveId" clId="{CA332557-04CE-4343-A101-F96AAECFB418}" dt="2020-08-28T14:48:02.759" v="1260" actId="478"/>
          <ac:spMkLst>
            <pc:docMk/>
            <pc:sldMk cId="1768004004" sldId="313"/>
            <ac:spMk id="24" creationId="{11324639-786F-46BC-937E-765AC16A2F06}"/>
          </ac:spMkLst>
        </pc:spChg>
        <pc:spChg chg="del mod">
          <ac:chgData name="Hassaan Abdur-Razzaaq" userId="07e4a257e33abea7" providerId="LiveId" clId="{CA332557-04CE-4343-A101-F96AAECFB418}" dt="2020-08-28T14:51:17.839" v="1279" actId="478"/>
          <ac:spMkLst>
            <pc:docMk/>
            <pc:sldMk cId="1768004004" sldId="313"/>
            <ac:spMk id="45" creationId="{9973AB5F-B73D-40B1-A317-1F9E2D8219B7}"/>
          </ac:spMkLst>
        </pc:spChg>
        <pc:spChg chg="mod">
          <ac:chgData name="Hassaan Abdur-Razzaaq" userId="07e4a257e33abea7" providerId="LiveId" clId="{CA332557-04CE-4343-A101-F96AAECFB418}" dt="2020-08-28T14:50:22.205" v="1271" actId="962"/>
          <ac:spMkLst>
            <pc:docMk/>
            <pc:sldMk cId="1768004004" sldId="313"/>
            <ac:spMk id="47" creationId="{012B093B-A519-43C3-92BA-73C5E488CA84}"/>
          </ac:spMkLst>
        </pc:spChg>
      </pc:sldChg>
      <pc:sldChg chg="modSp add del mod modTransition">
        <pc:chgData name="Hassaan Abdur-Razzaaq" userId="07e4a257e33abea7" providerId="LiveId" clId="{CA332557-04CE-4343-A101-F96AAECFB418}" dt="2020-08-29T05:48:55.792" v="5679" actId="2696"/>
        <pc:sldMkLst>
          <pc:docMk/>
          <pc:sldMk cId="2811688995" sldId="313"/>
        </pc:sldMkLst>
        <pc:spChg chg="mod">
          <ac:chgData name="Hassaan Abdur-Razzaaq" userId="07e4a257e33abea7" providerId="LiveId" clId="{CA332557-04CE-4343-A101-F96AAECFB418}" dt="2020-08-29T05:46:19.035" v="5639" actId="403"/>
          <ac:spMkLst>
            <pc:docMk/>
            <pc:sldMk cId="2811688995" sldId="313"/>
            <ac:spMk id="3" creationId="{05245C57-506D-4E6E-9C81-8A9668C94AE2}"/>
          </ac:spMkLst>
        </pc:spChg>
      </pc:sldChg>
      <pc:sldChg chg="add del">
        <pc:chgData name="Hassaan Abdur-Razzaaq" userId="07e4a257e33abea7" providerId="LiveId" clId="{CA332557-04CE-4343-A101-F96AAECFB418}" dt="2020-08-28T15:26:50.471" v="1763" actId="2696"/>
        <pc:sldMkLst>
          <pc:docMk/>
          <pc:sldMk cId="1588359123" sldId="314"/>
        </pc:sldMkLst>
      </pc:sldChg>
      <pc:sldChg chg="modSp add del mod ord modTransition">
        <pc:chgData name="Hassaan Abdur-Razzaaq" userId="07e4a257e33abea7" providerId="LiveId" clId="{CA332557-04CE-4343-A101-F96AAECFB418}" dt="2020-08-29T05:46:35.830" v="5640" actId="2696"/>
        <pc:sldMkLst>
          <pc:docMk/>
          <pc:sldMk cId="3669014559" sldId="314"/>
        </pc:sldMkLst>
        <pc:spChg chg="mod">
          <ac:chgData name="Hassaan Abdur-Razzaaq" userId="07e4a257e33abea7" providerId="LiveId" clId="{CA332557-04CE-4343-A101-F96AAECFB418}" dt="2020-08-28T16:01:14.190" v="2508" actId="21"/>
          <ac:spMkLst>
            <pc:docMk/>
            <pc:sldMk cId="3669014559" sldId="314"/>
            <ac:spMk id="3" creationId="{05245C57-506D-4E6E-9C81-8A9668C94AE2}"/>
          </ac:spMkLst>
        </pc:spChg>
      </pc:sldChg>
      <pc:sldChg chg="addSp delSp modSp add mod modAnim">
        <pc:chgData name="Hassaan Abdur-Razzaaq" userId="07e4a257e33abea7" providerId="LiveId" clId="{CA332557-04CE-4343-A101-F96AAECFB418}" dt="2020-08-29T05:45:38.371" v="5636"/>
        <pc:sldMkLst>
          <pc:docMk/>
          <pc:sldMk cId="819183628" sldId="315"/>
        </pc:sldMkLst>
        <pc:spChg chg="del mod">
          <ac:chgData name="Hassaan Abdur-Razzaaq" userId="07e4a257e33abea7" providerId="LiveId" clId="{CA332557-04CE-4343-A101-F96AAECFB418}" dt="2020-08-29T05:39:18.737" v="5511" actId="1032"/>
          <ac:spMkLst>
            <pc:docMk/>
            <pc:sldMk cId="819183628" sldId="315"/>
            <ac:spMk id="3" creationId="{B2370CE8-403D-4920-ADF7-B97FF8E5A883}"/>
          </ac:spMkLst>
        </pc:spChg>
        <pc:spChg chg="add mod">
          <ac:chgData name="Hassaan Abdur-Razzaaq" userId="07e4a257e33abea7" providerId="LiveId" clId="{CA332557-04CE-4343-A101-F96AAECFB418}" dt="2020-08-29T05:43:50.947" v="5624" actId="179"/>
          <ac:spMkLst>
            <pc:docMk/>
            <pc:sldMk cId="819183628" sldId="315"/>
            <ac:spMk id="6" creationId="{51EBF0F5-BCCB-41DC-AB1A-52CB5699B2B1}"/>
          </ac:spMkLst>
        </pc:spChg>
        <pc:graphicFrameChg chg="add del mod modGraphic">
          <ac:chgData name="Hassaan Abdur-Razzaaq" userId="07e4a257e33abea7" providerId="LiveId" clId="{CA332557-04CE-4343-A101-F96AAECFB418}" dt="2020-08-29T05:42:42.503" v="5557" actId="478"/>
          <ac:graphicFrameMkLst>
            <pc:docMk/>
            <pc:sldMk cId="819183628" sldId="315"/>
            <ac:graphicFrameMk id="4" creationId="{00645E16-4807-42C9-81B0-A0474E675F47}"/>
          </ac:graphicFrameMkLst>
        </pc:graphicFrameChg>
      </pc:sldChg>
      <pc:sldChg chg="addSp delSp modSp add mod ord">
        <pc:chgData name="Hassaan Abdur-Razzaaq" userId="07e4a257e33abea7" providerId="LiveId" clId="{CA332557-04CE-4343-A101-F96AAECFB418}" dt="2020-08-29T15:34:51.992" v="5921" actId="20577"/>
        <pc:sldMkLst>
          <pc:docMk/>
          <pc:sldMk cId="3045608571" sldId="316"/>
        </pc:sldMkLst>
        <pc:spChg chg="mod">
          <ac:chgData name="Hassaan Abdur-Razzaaq" userId="07e4a257e33abea7" providerId="LiveId" clId="{CA332557-04CE-4343-A101-F96AAECFB418}" dt="2020-08-28T16:27:33.016" v="3010" actId="20577"/>
          <ac:spMkLst>
            <pc:docMk/>
            <pc:sldMk cId="3045608571" sldId="316"/>
            <ac:spMk id="2" creationId="{00C34F33-A6BB-46CD-8EC2-870B69CFDE0C}"/>
          </ac:spMkLst>
        </pc:spChg>
        <pc:spChg chg="add del mod">
          <ac:chgData name="Hassaan Abdur-Razzaaq" userId="07e4a257e33abea7" providerId="LiveId" clId="{CA332557-04CE-4343-A101-F96AAECFB418}" dt="2020-08-28T16:20:57.500" v="2739" actId="1032"/>
          <ac:spMkLst>
            <pc:docMk/>
            <pc:sldMk cId="3045608571" sldId="316"/>
            <ac:spMk id="3" creationId="{B2370CE8-403D-4920-ADF7-B97FF8E5A883}"/>
          </ac:spMkLst>
        </pc:spChg>
        <pc:graphicFrameChg chg="add del mod modGraphic">
          <ac:chgData name="Hassaan Abdur-Razzaaq" userId="07e4a257e33abea7" providerId="LiveId" clId="{CA332557-04CE-4343-A101-F96AAECFB418}" dt="2020-08-28T16:20:44.513" v="2738" actId="1032"/>
          <ac:graphicFrameMkLst>
            <pc:docMk/>
            <pc:sldMk cId="3045608571" sldId="316"/>
            <ac:graphicFrameMk id="4" creationId="{D9DF695F-4143-4FB2-83D5-58C0C4564A89}"/>
          </ac:graphicFrameMkLst>
        </pc:graphicFrameChg>
        <pc:graphicFrameChg chg="add mod modGraphic">
          <ac:chgData name="Hassaan Abdur-Razzaaq" userId="07e4a257e33abea7" providerId="LiveId" clId="{CA332557-04CE-4343-A101-F96AAECFB418}" dt="2020-08-29T15:34:51.992" v="5921" actId="20577"/>
          <ac:graphicFrameMkLst>
            <pc:docMk/>
            <pc:sldMk cId="3045608571" sldId="316"/>
            <ac:graphicFrameMk id="5" creationId="{FDE40E77-13A8-4079-AEDF-5715B7F90C48}"/>
          </ac:graphicFrameMkLst>
        </pc:graphicFrameChg>
      </pc:sldChg>
      <pc:sldChg chg="addSp delSp modSp add mod modClrScheme chgLayout">
        <pc:chgData name="Hassaan Abdur-Razzaaq" userId="07e4a257e33abea7" providerId="LiveId" clId="{CA332557-04CE-4343-A101-F96AAECFB418}" dt="2020-08-30T02:00:51.595" v="6777" actId="20577"/>
        <pc:sldMkLst>
          <pc:docMk/>
          <pc:sldMk cId="118333788" sldId="317"/>
        </pc:sldMkLst>
        <pc:spChg chg="del mod ord">
          <ac:chgData name="Hassaan Abdur-Razzaaq" userId="07e4a257e33abea7" providerId="LiveId" clId="{CA332557-04CE-4343-A101-F96AAECFB418}" dt="2020-08-28T16:17:14.938" v="2668" actId="478"/>
          <ac:spMkLst>
            <pc:docMk/>
            <pc:sldMk cId="118333788" sldId="317"/>
            <ac:spMk id="2" creationId="{00C34F33-A6BB-46CD-8EC2-870B69CFDE0C}"/>
          </ac:spMkLst>
        </pc:spChg>
        <pc:spChg chg="del">
          <ac:chgData name="Hassaan Abdur-Razzaaq" userId="07e4a257e33abea7" providerId="LiveId" clId="{CA332557-04CE-4343-A101-F96AAECFB418}" dt="2020-08-28T16:15:15.720" v="2650" actId="478"/>
          <ac:spMkLst>
            <pc:docMk/>
            <pc:sldMk cId="118333788" sldId="317"/>
            <ac:spMk id="3" creationId="{B2370CE8-403D-4920-ADF7-B97FF8E5A883}"/>
          </ac:spMkLst>
        </pc:spChg>
        <pc:spChg chg="add del mod">
          <ac:chgData name="Hassaan Abdur-Razzaaq" userId="07e4a257e33abea7" providerId="LiveId" clId="{CA332557-04CE-4343-A101-F96AAECFB418}" dt="2020-08-28T16:15:17.606" v="2651" actId="478"/>
          <ac:spMkLst>
            <pc:docMk/>
            <pc:sldMk cId="118333788" sldId="317"/>
            <ac:spMk id="5" creationId="{2BC61C4F-1594-4161-9D20-2DABFA3CB31F}"/>
          </ac:spMkLst>
        </pc:spChg>
        <pc:spChg chg="mod">
          <ac:chgData name="Hassaan Abdur-Razzaaq" userId="07e4a257e33abea7" providerId="LiveId" clId="{CA332557-04CE-4343-A101-F96AAECFB418}" dt="2020-08-30T02:00:51.595" v="6777" actId="20577"/>
          <ac:spMkLst>
            <pc:docMk/>
            <pc:sldMk cId="118333788" sldId="317"/>
            <ac:spMk id="7" creationId="{BBD73F97-5BD5-4A54-A509-B7D32DE4595B}"/>
          </ac:spMkLst>
        </pc:spChg>
      </pc:sldChg>
      <pc:sldChg chg="modSp new del mod">
        <pc:chgData name="Hassaan Abdur-Razzaaq" userId="07e4a257e33abea7" providerId="LiveId" clId="{CA332557-04CE-4343-A101-F96AAECFB418}" dt="2020-08-30T04:00:53.351" v="7439" actId="2696"/>
        <pc:sldMkLst>
          <pc:docMk/>
          <pc:sldMk cId="3428825686" sldId="318"/>
        </pc:sldMkLst>
        <pc:spChg chg="mod">
          <ac:chgData name="Hassaan Abdur-Razzaaq" userId="07e4a257e33abea7" providerId="LiveId" clId="{CA332557-04CE-4343-A101-F96AAECFB418}" dt="2020-08-28T17:00:02.581" v="4040" actId="20577"/>
          <ac:spMkLst>
            <pc:docMk/>
            <pc:sldMk cId="3428825686" sldId="318"/>
            <ac:spMk id="2" creationId="{B4A6DACC-A3EC-4A1E-8D8A-66076D49D3A1}"/>
          </ac:spMkLst>
        </pc:spChg>
        <pc:spChg chg="mod">
          <ac:chgData name="Hassaan Abdur-Razzaaq" userId="07e4a257e33abea7" providerId="LiveId" clId="{CA332557-04CE-4343-A101-F96AAECFB418}" dt="2020-08-30T03:42:50.688" v="7080" actId="20577"/>
          <ac:spMkLst>
            <pc:docMk/>
            <pc:sldMk cId="3428825686" sldId="318"/>
            <ac:spMk id="3" creationId="{0A6B0B42-2880-4B97-8198-8DA93C50EE0A}"/>
          </ac:spMkLst>
        </pc:spChg>
      </pc:sldChg>
      <pc:sldChg chg="addSp delSp modSp new mod modClrScheme chgLayout">
        <pc:chgData name="Hassaan Abdur-Razzaaq" userId="07e4a257e33abea7" providerId="LiveId" clId="{CA332557-04CE-4343-A101-F96AAECFB418}" dt="2020-08-29T05:48:04.285" v="5678" actId="1076"/>
        <pc:sldMkLst>
          <pc:docMk/>
          <pc:sldMk cId="2407472840" sldId="319"/>
        </pc:sldMkLst>
        <pc:spChg chg="del">
          <ac:chgData name="Hassaan Abdur-Razzaaq" userId="07e4a257e33abea7" providerId="LiveId" clId="{CA332557-04CE-4343-A101-F96AAECFB418}" dt="2020-08-28T16:32:07.264" v="3114" actId="700"/>
          <ac:spMkLst>
            <pc:docMk/>
            <pc:sldMk cId="2407472840" sldId="319"/>
            <ac:spMk id="2" creationId="{D73D95DD-D87C-4FE6-8D8A-2E1D9B59AC28}"/>
          </ac:spMkLst>
        </pc:spChg>
        <pc:spChg chg="del">
          <ac:chgData name="Hassaan Abdur-Razzaaq" userId="07e4a257e33abea7" providerId="LiveId" clId="{CA332557-04CE-4343-A101-F96AAECFB418}" dt="2020-08-28T16:32:07.264" v="3114" actId="700"/>
          <ac:spMkLst>
            <pc:docMk/>
            <pc:sldMk cId="2407472840" sldId="319"/>
            <ac:spMk id="3" creationId="{7C64F3ED-24AD-41E7-BCB5-2B10F054E729}"/>
          </ac:spMkLst>
        </pc:spChg>
        <pc:spChg chg="add mod">
          <ac:chgData name="Hassaan Abdur-Razzaaq" userId="07e4a257e33abea7" providerId="LiveId" clId="{CA332557-04CE-4343-A101-F96AAECFB418}" dt="2020-08-29T05:48:04.285" v="5678" actId="1076"/>
          <ac:spMkLst>
            <pc:docMk/>
            <pc:sldMk cId="2407472840" sldId="319"/>
            <ac:spMk id="4" creationId="{4DDF568E-B006-4150-BE35-FE93E6CB432E}"/>
          </ac:spMkLst>
        </pc:spChg>
        <pc:spChg chg="add mod">
          <ac:chgData name="Hassaan Abdur-Razzaaq" userId="07e4a257e33abea7" providerId="LiveId" clId="{CA332557-04CE-4343-A101-F96AAECFB418}" dt="2020-08-29T05:48:04.285" v="5678" actId="1076"/>
          <ac:spMkLst>
            <pc:docMk/>
            <pc:sldMk cId="2407472840" sldId="319"/>
            <ac:spMk id="5" creationId="{B7C1C592-F56E-42A9-8F7B-6BC9D023A190}"/>
          </ac:spMkLst>
        </pc:spChg>
      </pc:sldChg>
      <pc:sldChg chg="addSp delSp modSp new del mod modShow">
        <pc:chgData name="Hassaan Abdur-Razzaaq" userId="07e4a257e33abea7" providerId="LiveId" clId="{CA332557-04CE-4343-A101-F96AAECFB418}" dt="2020-08-29T05:49:55.916" v="5684" actId="2696"/>
        <pc:sldMkLst>
          <pc:docMk/>
          <pc:sldMk cId="3990104437" sldId="320"/>
        </pc:sldMkLst>
        <pc:spChg chg="mod">
          <ac:chgData name="Hassaan Abdur-Razzaaq" userId="07e4a257e33abea7" providerId="LiveId" clId="{CA332557-04CE-4343-A101-F96AAECFB418}" dt="2020-08-28T16:58:20.447" v="3962" actId="20577"/>
          <ac:spMkLst>
            <pc:docMk/>
            <pc:sldMk cId="3990104437" sldId="320"/>
            <ac:spMk id="2" creationId="{754E2B3C-B5A8-4D6B-AED0-698BDC2900BD}"/>
          </ac:spMkLst>
        </pc:spChg>
        <pc:spChg chg="del">
          <ac:chgData name="Hassaan Abdur-Razzaaq" userId="07e4a257e33abea7" providerId="LiveId" clId="{CA332557-04CE-4343-A101-F96AAECFB418}" dt="2020-08-28T16:48:07.520" v="3567" actId="1032"/>
          <ac:spMkLst>
            <pc:docMk/>
            <pc:sldMk cId="3990104437" sldId="320"/>
            <ac:spMk id="3" creationId="{9DC0C578-79D2-4D01-B5CE-5364F9A44E2C}"/>
          </ac:spMkLst>
        </pc:spChg>
        <pc:graphicFrameChg chg="add mod modGraphic">
          <ac:chgData name="Hassaan Abdur-Razzaaq" userId="07e4a257e33abea7" providerId="LiveId" clId="{CA332557-04CE-4343-A101-F96AAECFB418}" dt="2020-08-28T16:58:06.237" v="3961"/>
          <ac:graphicFrameMkLst>
            <pc:docMk/>
            <pc:sldMk cId="3990104437" sldId="320"/>
            <ac:graphicFrameMk id="4" creationId="{8041C8D9-C303-4B2E-897E-F82E2D0ABBC5}"/>
          </ac:graphicFrameMkLst>
        </pc:graphicFrameChg>
      </pc:sldChg>
      <pc:sldChg chg="modSp new mod modAnim">
        <pc:chgData name="Hassaan Abdur-Razzaaq" userId="07e4a257e33abea7" providerId="LiveId" clId="{CA332557-04CE-4343-A101-F96AAECFB418}" dt="2020-08-30T04:09:50.244" v="7692"/>
        <pc:sldMkLst>
          <pc:docMk/>
          <pc:sldMk cId="2462146234" sldId="321"/>
        </pc:sldMkLst>
        <pc:spChg chg="mod">
          <ac:chgData name="Hassaan Abdur-Razzaaq" userId="07e4a257e33abea7" providerId="LiveId" clId="{CA332557-04CE-4343-A101-F96AAECFB418}" dt="2020-08-30T04:05:34.865" v="7691" actId="20577"/>
          <ac:spMkLst>
            <pc:docMk/>
            <pc:sldMk cId="2462146234" sldId="321"/>
            <ac:spMk id="2" creationId="{68BA28A8-668D-4805-B71C-9BD8E989342C}"/>
          </ac:spMkLst>
        </pc:spChg>
        <pc:spChg chg="mod">
          <ac:chgData name="Hassaan Abdur-Razzaaq" userId="07e4a257e33abea7" providerId="LiveId" clId="{CA332557-04CE-4343-A101-F96AAECFB418}" dt="2020-08-30T04:03:12.012" v="7665" actId="2710"/>
          <ac:spMkLst>
            <pc:docMk/>
            <pc:sldMk cId="2462146234" sldId="321"/>
            <ac:spMk id="3" creationId="{B0596C4F-56D4-42BB-9546-AFD244FA38A0}"/>
          </ac:spMkLst>
        </pc:spChg>
      </pc:sldChg>
      <pc:sldChg chg="modSp new del mod modNotesTx">
        <pc:chgData name="Hassaan Abdur-Razzaaq" userId="07e4a257e33abea7" providerId="LiveId" clId="{CA332557-04CE-4343-A101-F96AAECFB418}" dt="2020-08-30T03:58:30.189" v="7255" actId="2696"/>
        <pc:sldMkLst>
          <pc:docMk/>
          <pc:sldMk cId="1123105017" sldId="322"/>
        </pc:sldMkLst>
        <pc:spChg chg="mod">
          <ac:chgData name="Hassaan Abdur-Razzaaq" userId="07e4a257e33abea7" providerId="LiveId" clId="{CA332557-04CE-4343-A101-F96AAECFB418}" dt="2020-08-29T18:14:47.674" v="6331" actId="20577"/>
          <ac:spMkLst>
            <pc:docMk/>
            <pc:sldMk cId="1123105017" sldId="322"/>
            <ac:spMk id="2" creationId="{FBE97CBD-994F-46D7-B32A-704E8F7351C5}"/>
          </ac:spMkLst>
        </pc:spChg>
        <pc:spChg chg="mod">
          <ac:chgData name="Hassaan Abdur-Razzaaq" userId="07e4a257e33abea7" providerId="LiveId" clId="{CA332557-04CE-4343-A101-F96AAECFB418}" dt="2020-08-29T18:14:19.294" v="6284" actId="20577"/>
          <ac:spMkLst>
            <pc:docMk/>
            <pc:sldMk cId="1123105017" sldId="322"/>
            <ac:spMk id="3" creationId="{8C4D54F4-8899-4D07-85F9-A2C8CD496C67}"/>
          </ac:spMkLst>
        </pc:spChg>
      </pc:sldChg>
      <pc:sldChg chg="addSp delSp modSp new mod modNotesTx">
        <pc:chgData name="Hassaan Abdur-Razzaaq" userId="07e4a257e33abea7" providerId="LiveId" clId="{CA332557-04CE-4343-A101-F96AAECFB418}" dt="2020-08-30T04:00:20.543" v="7411" actId="20577"/>
        <pc:sldMkLst>
          <pc:docMk/>
          <pc:sldMk cId="324061326" sldId="323"/>
        </pc:sldMkLst>
        <pc:spChg chg="mod">
          <ac:chgData name="Hassaan Abdur-Razzaaq" userId="07e4a257e33abea7" providerId="LiveId" clId="{CA332557-04CE-4343-A101-F96AAECFB418}" dt="2020-08-29T18:14:39.119" v="6311" actId="20577"/>
          <ac:spMkLst>
            <pc:docMk/>
            <pc:sldMk cId="324061326" sldId="323"/>
            <ac:spMk id="2" creationId="{053A7E76-13AC-40BD-A46C-3E5C27C79A48}"/>
          </ac:spMkLst>
        </pc:spChg>
        <pc:spChg chg="del mod">
          <ac:chgData name="Hassaan Abdur-Razzaaq" userId="07e4a257e33abea7" providerId="LiveId" clId="{CA332557-04CE-4343-A101-F96AAECFB418}" dt="2020-08-29T18:15:48.719" v="6332" actId="1032"/>
          <ac:spMkLst>
            <pc:docMk/>
            <pc:sldMk cId="324061326" sldId="323"/>
            <ac:spMk id="3" creationId="{E0C948B1-BCC1-4859-A019-17572EB3C904}"/>
          </ac:spMkLst>
        </pc:spChg>
        <pc:spChg chg="mod topLvl">
          <ac:chgData name="Hassaan Abdur-Razzaaq" userId="07e4a257e33abea7" providerId="LiveId" clId="{CA332557-04CE-4343-A101-F96AAECFB418}" dt="2020-08-29T18:23:05.067" v="6616" actId="3064"/>
          <ac:spMkLst>
            <pc:docMk/>
            <pc:sldMk cId="324061326" sldId="323"/>
            <ac:spMk id="6" creationId="{31AFF520-888D-4186-A56B-660448215A74}"/>
          </ac:spMkLst>
        </pc:spChg>
        <pc:spChg chg="mod topLvl">
          <ac:chgData name="Hassaan Abdur-Razzaaq" userId="07e4a257e33abea7" providerId="LiveId" clId="{CA332557-04CE-4343-A101-F96AAECFB418}" dt="2020-08-30T04:00:09.552" v="7394" actId="20577"/>
          <ac:spMkLst>
            <pc:docMk/>
            <pc:sldMk cId="324061326" sldId="323"/>
            <ac:spMk id="7" creationId="{48B5AA11-25C6-4AE7-91AF-A2003BA6EF12}"/>
          </ac:spMkLst>
        </pc:spChg>
        <pc:spChg chg="mod topLvl">
          <ac:chgData name="Hassaan Abdur-Razzaaq" userId="07e4a257e33abea7" providerId="LiveId" clId="{CA332557-04CE-4343-A101-F96AAECFB418}" dt="2020-08-29T18:23:05.067" v="6616" actId="3064"/>
          <ac:spMkLst>
            <pc:docMk/>
            <pc:sldMk cId="324061326" sldId="323"/>
            <ac:spMk id="8" creationId="{392612CC-868D-4421-BE14-AD8861043449}"/>
          </ac:spMkLst>
        </pc:spChg>
        <pc:spChg chg="mod topLvl">
          <ac:chgData name="Hassaan Abdur-Razzaaq" userId="07e4a257e33abea7" providerId="LiveId" clId="{CA332557-04CE-4343-A101-F96AAECFB418}" dt="2020-08-30T04:00:20.543" v="7411" actId="20577"/>
          <ac:spMkLst>
            <pc:docMk/>
            <pc:sldMk cId="324061326" sldId="323"/>
            <ac:spMk id="9" creationId="{440DE0B1-36D2-4615-B552-58D7812EF207}"/>
          </ac:spMkLst>
        </pc:spChg>
        <pc:grpChg chg="del mod">
          <ac:chgData name="Hassaan Abdur-Razzaaq" userId="07e4a257e33abea7" providerId="LiveId" clId="{CA332557-04CE-4343-A101-F96AAECFB418}" dt="2020-08-29T18:20:09.422" v="6512" actId="165"/>
          <ac:grpSpMkLst>
            <pc:docMk/>
            <pc:sldMk cId="324061326" sldId="323"/>
            <ac:grpSpMk id="5" creationId="{88B5A395-230C-4FA2-A068-7EDD855024BA}"/>
          </ac:grpSpMkLst>
        </pc:grpChg>
        <pc:graphicFrameChg chg="add del mod modGraphic">
          <ac:chgData name="Hassaan Abdur-Razzaaq" userId="07e4a257e33abea7" providerId="LiveId" clId="{CA332557-04CE-4343-A101-F96AAECFB418}" dt="2020-08-29T18:19:59.665" v="6511" actId="18245"/>
          <ac:graphicFrameMkLst>
            <pc:docMk/>
            <pc:sldMk cId="324061326" sldId="323"/>
            <ac:graphicFrameMk id="4" creationId="{17D7682E-3163-48B5-B3BF-B47A0ED47E74}"/>
          </ac:graphicFrameMkLst>
        </pc:graphicFrameChg>
      </pc:sldChg>
      <pc:sldChg chg="modSp new mod ord">
        <pc:chgData name="Hassaan Abdur-Razzaaq" userId="07e4a257e33abea7" providerId="LiveId" clId="{CA332557-04CE-4343-A101-F96AAECFB418}" dt="2020-08-31T05:46:00.841" v="7748" actId="20577"/>
        <pc:sldMkLst>
          <pc:docMk/>
          <pc:sldMk cId="1735064091" sldId="324"/>
        </pc:sldMkLst>
        <pc:spChg chg="mod">
          <ac:chgData name="Hassaan Abdur-Razzaaq" userId="07e4a257e33abea7" providerId="LiveId" clId="{CA332557-04CE-4343-A101-F96AAECFB418}" dt="2020-08-29T18:06:10.533" v="6065" actId="20577"/>
          <ac:spMkLst>
            <pc:docMk/>
            <pc:sldMk cId="1735064091" sldId="324"/>
            <ac:spMk id="2" creationId="{151B1E47-6B70-4A63-808D-4AB702D09AE7}"/>
          </ac:spMkLst>
        </pc:spChg>
        <pc:spChg chg="mod">
          <ac:chgData name="Hassaan Abdur-Razzaaq" userId="07e4a257e33abea7" providerId="LiveId" clId="{CA332557-04CE-4343-A101-F96AAECFB418}" dt="2020-08-31T05:46:00.841" v="7748" actId="20577"/>
          <ac:spMkLst>
            <pc:docMk/>
            <pc:sldMk cId="1735064091" sldId="324"/>
            <ac:spMk id="3" creationId="{9733DC56-6DA4-4E40-AC31-1A1DD22FB7D3}"/>
          </ac:spMkLst>
        </pc:spChg>
      </pc:sldChg>
      <pc:sldChg chg="modSp new del mod">
        <pc:chgData name="Hassaan Abdur-Razzaaq" userId="07e4a257e33abea7" providerId="LiveId" clId="{CA332557-04CE-4343-A101-F96AAECFB418}" dt="2020-08-29T18:24:46.407" v="6690" actId="2696"/>
        <pc:sldMkLst>
          <pc:docMk/>
          <pc:sldMk cId="800091488" sldId="325"/>
        </pc:sldMkLst>
        <pc:spChg chg="mod">
          <ac:chgData name="Hassaan Abdur-Razzaaq" userId="07e4a257e33abea7" providerId="LiveId" clId="{CA332557-04CE-4343-A101-F96AAECFB418}" dt="2020-08-29T18:23:25.210" v="6618" actId="21"/>
          <ac:spMkLst>
            <pc:docMk/>
            <pc:sldMk cId="800091488" sldId="325"/>
            <ac:spMk id="3" creationId="{095FE96B-319A-46F4-8E7A-95D0A6E735A9}"/>
          </ac:spMkLst>
        </pc:spChg>
      </pc:sldChg>
      <pc:sldChg chg="modSp new del mod modNotesTx">
        <pc:chgData name="Hassaan Abdur-Razzaaq" userId="07e4a257e33abea7" providerId="LiveId" clId="{CA332557-04CE-4343-A101-F96AAECFB418}" dt="2020-08-29T18:26:05.169" v="6736" actId="2696"/>
        <pc:sldMkLst>
          <pc:docMk/>
          <pc:sldMk cId="971127086" sldId="326"/>
        </pc:sldMkLst>
        <pc:spChg chg="mod">
          <ac:chgData name="Hassaan Abdur-Razzaaq" userId="07e4a257e33abea7" providerId="LiveId" clId="{CA332557-04CE-4343-A101-F96AAECFB418}" dt="2020-08-29T18:25:05.320" v="6710" actId="27636"/>
          <ac:spMkLst>
            <pc:docMk/>
            <pc:sldMk cId="971127086" sldId="326"/>
            <ac:spMk id="3" creationId="{FCC002D2-8331-49B5-BAC7-F9A7477F1F8B}"/>
          </ac:spMkLst>
        </pc:spChg>
      </pc:sldChg>
      <pc:sldChg chg="modSp new mod modNotesTx">
        <pc:chgData name="Hassaan Abdur-Razzaaq" userId="07e4a257e33abea7" providerId="LiveId" clId="{CA332557-04CE-4343-A101-F96AAECFB418}" dt="2020-08-30T04:00:29.480" v="7412" actId="20577"/>
        <pc:sldMkLst>
          <pc:docMk/>
          <pc:sldMk cId="2146135755" sldId="327"/>
        </pc:sldMkLst>
        <pc:spChg chg="mod">
          <ac:chgData name="Hassaan Abdur-Razzaaq" userId="07e4a257e33abea7" providerId="LiveId" clId="{CA332557-04CE-4343-A101-F96AAECFB418}" dt="2020-08-28T17:11:19.878" v="4158" actId="20577"/>
          <ac:spMkLst>
            <pc:docMk/>
            <pc:sldMk cId="2146135755" sldId="327"/>
            <ac:spMk id="2" creationId="{5621E3F4-3691-4D55-B7C8-16BFD5679622}"/>
          </ac:spMkLst>
        </pc:spChg>
        <pc:spChg chg="mod">
          <ac:chgData name="Hassaan Abdur-Razzaaq" userId="07e4a257e33abea7" providerId="LiveId" clId="{CA332557-04CE-4343-A101-F96AAECFB418}" dt="2020-08-30T04:00:29.480" v="7412" actId="20577"/>
          <ac:spMkLst>
            <pc:docMk/>
            <pc:sldMk cId="2146135755" sldId="327"/>
            <ac:spMk id="3" creationId="{11F24675-978E-40BF-B029-530DEBB56E97}"/>
          </ac:spMkLst>
        </pc:spChg>
      </pc:sldChg>
      <pc:sldChg chg="modSp new del mod">
        <pc:chgData name="Hassaan Abdur-Razzaaq" userId="07e4a257e33abea7" providerId="LiveId" clId="{CA332557-04CE-4343-A101-F96AAECFB418}" dt="2020-08-30T03:58:24.158" v="7254" actId="2696"/>
        <pc:sldMkLst>
          <pc:docMk/>
          <pc:sldMk cId="2906252971" sldId="328"/>
        </pc:sldMkLst>
        <pc:spChg chg="mod">
          <ac:chgData name="Hassaan Abdur-Razzaaq" userId="07e4a257e33abea7" providerId="LiveId" clId="{CA332557-04CE-4343-A101-F96AAECFB418}" dt="2020-08-28T17:15:42.387" v="4281" actId="20577"/>
          <ac:spMkLst>
            <pc:docMk/>
            <pc:sldMk cId="2906252971" sldId="328"/>
            <ac:spMk id="2" creationId="{402F1D2F-32A4-423E-91DE-967D6ABE504C}"/>
          </ac:spMkLst>
        </pc:spChg>
        <pc:spChg chg="mod">
          <ac:chgData name="Hassaan Abdur-Razzaaq" userId="07e4a257e33abea7" providerId="LiveId" clId="{CA332557-04CE-4343-A101-F96AAECFB418}" dt="2020-08-29T18:26:18.626" v="6760" actId="20577"/>
          <ac:spMkLst>
            <pc:docMk/>
            <pc:sldMk cId="2906252971" sldId="328"/>
            <ac:spMk id="3" creationId="{AFC44AB6-0358-4A4F-9BC4-87C098D7E74F}"/>
          </ac:spMkLst>
        </pc:spChg>
      </pc:sldChg>
      <pc:sldChg chg="addSp delSp modSp new del mod">
        <pc:chgData name="Hassaan Abdur-Razzaaq" userId="07e4a257e33abea7" providerId="LiveId" clId="{CA332557-04CE-4343-A101-F96AAECFB418}" dt="2020-08-29T05:06:16.028" v="4964" actId="2696"/>
        <pc:sldMkLst>
          <pc:docMk/>
          <pc:sldMk cId="298939066" sldId="329"/>
        </pc:sldMkLst>
        <pc:spChg chg="mod">
          <ac:chgData name="Hassaan Abdur-Razzaaq" userId="07e4a257e33abea7" providerId="LiveId" clId="{CA332557-04CE-4343-A101-F96AAECFB418}" dt="2020-08-29T04:46:53.251" v="4294" actId="20577"/>
          <ac:spMkLst>
            <pc:docMk/>
            <pc:sldMk cId="298939066" sldId="329"/>
            <ac:spMk id="2" creationId="{F4CFB36B-CDA5-46C3-B8D0-8282D5639E65}"/>
          </ac:spMkLst>
        </pc:spChg>
        <pc:spChg chg="del">
          <ac:chgData name="Hassaan Abdur-Razzaaq" userId="07e4a257e33abea7" providerId="LiveId" clId="{CA332557-04CE-4343-A101-F96AAECFB418}" dt="2020-08-29T04:46:56.033" v="4295" actId="478"/>
          <ac:spMkLst>
            <pc:docMk/>
            <pc:sldMk cId="298939066" sldId="329"/>
            <ac:spMk id="3" creationId="{A13A408A-D672-4115-B24D-4673F6F9A974}"/>
          </ac:spMkLst>
        </pc:spChg>
        <pc:spChg chg="add mod">
          <ac:chgData name="Hassaan Abdur-Razzaaq" userId="07e4a257e33abea7" providerId="LiveId" clId="{CA332557-04CE-4343-A101-F96AAECFB418}" dt="2020-08-29T04:49:02.002" v="4312" actId="13822"/>
          <ac:spMkLst>
            <pc:docMk/>
            <pc:sldMk cId="298939066" sldId="329"/>
            <ac:spMk id="4" creationId="{AE7AC9B8-D821-473A-B0DC-FA2619199F35}"/>
          </ac:spMkLst>
        </pc:spChg>
        <pc:spChg chg="add mod">
          <ac:chgData name="Hassaan Abdur-Razzaaq" userId="07e4a257e33abea7" providerId="LiveId" clId="{CA332557-04CE-4343-A101-F96AAECFB418}" dt="2020-08-29T04:49:13.288" v="4313" actId="13822"/>
          <ac:spMkLst>
            <pc:docMk/>
            <pc:sldMk cId="298939066" sldId="329"/>
            <ac:spMk id="5" creationId="{F4DDFDEF-683A-4BD5-9CC4-3BF399D299EB}"/>
          </ac:spMkLst>
        </pc:spChg>
      </pc:sldChg>
      <pc:sldChg chg="add del">
        <pc:chgData name="Hassaan Abdur-Razzaaq" userId="07e4a257e33abea7" providerId="LiveId" clId="{CA332557-04CE-4343-A101-F96AAECFB418}" dt="2020-08-29T04:48:06.335" v="4306"/>
        <pc:sldMkLst>
          <pc:docMk/>
          <pc:sldMk cId="1573365735" sldId="330"/>
        </pc:sldMkLst>
      </pc:sldChg>
      <pc:sldChg chg="addSp delSp modSp add mod modTransition setBg modAnim">
        <pc:chgData name="Hassaan Abdur-Razzaaq" userId="07e4a257e33abea7" providerId="LiveId" clId="{CA332557-04CE-4343-A101-F96AAECFB418}" dt="2020-08-29T05:28:15.639" v="5221" actId="2711"/>
        <pc:sldMkLst>
          <pc:docMk/>
          <pc:sldMk cId="2167535349" sldId="330"/>
        </pc:sldMkLst>
        <pc:spChg chg="mod">
          <ac:chgData name="Hassaan Abdur-Razzaaq" userId="07e4a257e33abea7" providerId="LiveId" clId="{CA332557-04CE-4343-A101-F96AAECFB418}" dt="2020-08-29T05:21:42.959" v="5158" actId="207"/>
          <ac:spMkLst>
            <pc:docMk/>
            <pc:sldMk cId="2167535349" sldId="330"/>
            <ac:spMk id="2" creationId="{F4CFB36B-CDA5-46C3-B8D0-8282D5639E65}"/>
          </ac:spMkLst>
        </pc:spChg>
        <pc:spChg chg="mod topLvl">
          <ac:chgData name="Hassaan Abdur-Razzaaq" userId="07e4a257e33abea7" providerId="LiveId" clId="{CA332557-04CE-4343-A101-F96AAECFB418}" dt="2020-08-29T05:19:26.516" v="5150" actId="1076"/>
          <ac:spMkLst>
            <pc:docMk/>
            <pc:sldMk cId="2167535349" sldId="330"/>
            <ac:spMk id="4" creationId="{AE7AC9B8-D821-473A-B0DC-FA2619199F35}"/>
          </ac:spMkLst>
        </pc:spChg>
        <pc:spChg chg="mod topLvl">
          <ac:chgData name="Hassaan Abdur-Razzaaq" userId="07e4a257e33abea7" providerId="LiveId" clId="{CA332557-04CE-4343-A101-F96AAECFB418}" dt="2020-08-29T05:19:26.516" v="5150" actId="1076"/>
          <ac:spMkLst>
            <pc:docMk/>
            <pc:sldMk cId="2167535349" sldId="330"/>
            <ac:spMk id="5" creationId="{F4DDFDEF-683A-4BD5-9CC4-3BF399D299EB}"/>
          </ac:spMkLst>
        </pc:spChg>
        <pc:spChg chg="mod">
          <ac:chgData name="Hassaan Abdur-Razzaaq" userId="07e4a257e33abea7" providerId="LiveId" clId="{CA332557-04CE-4343-A101-F96AAECFB418}" dt="2020-08-29T04:50:36.797" v="4344" actId="571"/>
          <ac:spMkLst>
            <pc:docMk/>
            <pc:sldMk cId="2167535349" sldId="330"/>
            <ac:spMk id="7" creationId="{16D2223B-B179-4AC6-81CD-E3F032B2EA0F}"/>
          </ac:spMkLst>
        </pc:spChg>
        <pc:spChg chg="mod">
          <ac:chgData name="Hassaan Abdur-Razzaaq" userId="07e4a257e33abea7" providerId="LiveId" clId="{CA332557-04CE-4343-A101-F96AAECFB418}" dt="2020-08-29T04:50:36.797" v="4344" actId="571"/>
          <ac:spMkLst>
            <pc:docMk/>
            <pc:sldMk cId="2167535349" sldId="330"/>
            <ac:spMk id="8" creationId="{943D12D3-EE5C-4911-AECE-75FE1AF8BD0A}"/>
          </ac:spMkLst>
        </pc:spChg>
        <pc:spChg chg="add mod ord">
          <ac:chgData name="Hassaan Abdur-Razzaaq" userId="07e4a257e33abea7" providerId="LiveId" clId="{CA332557-04CE-4343-A101-F96AAECFB418}" dt="2020-08-29T04:51:45.271" v="4354" actId="207"/>
          <ac:spMkLst>
            <pc:docMk/>
            <pc:sldMk cId="2167535349" sldId="330"/>
            <ac:spMk id="9" creationId="{EABDA4C7-05CB-4A2B-82C8-6CC431C493D1}"/>
          </ac:spMkLst>
        </pc:spChg>
        <pc:spChg chg="add del mod">
          <ac:chgData name="Hassaan Abdur-Razzaaq" userId="07e4a257e33abea7" providerId="LiveId" clId="{CA332557-04CE-4343-A101-F96AAECFB418}" dt="2020-08-29T05:19:20.872" v="5149" actId="478"/>
          <ac:spMkLst>
            <pc:docMk/>
            <pc:sldMk cId="2167535349" sldId="330"/>
            <ac:spMk id="10" creationId="{A8E8DDE1-DC92-4100-8448-C3B9DAE27FF6}"/>
          </ac:spMkLst>
        </pc:spChg>
        <pc:spChg chg="add mod">
          <ac:chgData name="Hassaan Abdur-Razzaaq" userId="07e4a257e33abea7" providerId="LiveId" clId="{CA332557-04CE-4343-A101-F96AAECFB418}" dt="2020-08-29T05:25:55.095" v="5211" actId="962"/>
          <ac:spMkLst>
            <pc:docMk/>
            <pc:sldMk cId="2167535349" sldId="330"/>
            <ac:spMk id="11" creationId="{D1EAB3E9-BE61-45BF-81D3-C845D4804C32}"/>
          </ac:spMkLst>
        </pc:spChg>
        <pc:spChg chg="add mod">
          <ac:chgData name="Hassaan Abdur-Razzaaq" userId="07e4a257e33abea7" providerId="LiveId" clId="{CA332557-04CE-4343-A101-F96AAECFB418}" dt="2020-08-29T05:28:15.639" v="5221" actId="2711"/>
          <ac:spMkLst>
            <pc:docMk/>
            <pc:sldMk cId="2167535349" sldId="330"/>
            <ac:spMk id="14" creationId="{D4CA244D-8D5D-4170-AFD8-07118FBD2D02}"/>
          </ac:spMkLst>
        </pc:spChg>
        <pc:grpChg chg="add del mod">
          <ac:chgData name="Hassaan Abdur-Razzaaq" userId="07e4a257e33abea7" providerId="LiveId" clId="{CA332557-04CE-4343-A101-F96AAECFB418}" dt="2020-08-29T04:53:18.066" v="4443" actId="165"/>
          <ac:grpSpMkLst>
            <pc:docMk/>
            <pc:sldMk cId="2167535349" sldId="330"/>
            <ac:grpSpMk id="3" creationId="{BD003854-AC99-4050-B064-0E3717706E7D}"/>
          </ac:grpSpMkLst>
        </pc:grpChg>
        <pc:grpChg chg="add mod">
          <ac:chgData name="Hassaan Abdur-Razzaaq" userId="07e4a257e33abea7" providerId="LiveId" clId="{CA332557-04CE-4343-A101-F96AAECFB418}" dt="2020-08-29T04:50:36.797" v="4344" actId="571"/>
          <ac:grpSpMkLst>
            <pc:docMk/>
            <pc:sldMk cId="2167535349" sldId="330"/>
            <ac:grpSpMk id="6" creationId="{CE904B50-BDAE-4CD7-BCDB-DBB2B16553A7}"/>
          </ac:grpSpMkLst>
        </pc:grpChg>
        <pc:grpChg chg="add del mod">
          <ac:chgData name="Hassaan Abdur-Razzaaq" userId="07e4a257e33abea7" providerId="LiveId" clId="{CA332557-04CE-4343-A101-F96AAECFB418}" dt="2020-08-29T04:53:30.651" v="4447" actId="165"/>
          <ac:grpSpMkLst>
            <pc:docMk/>
            <pc:sldMk cId="2167535349" sldId="330"/>
            <ac:grpSpMk id="12" creationId="{AC2C6448-23F4-4C19-BC06-9FD13EC1A178}"/>
          </ac:grpSpMkLst>
        </pc:grpChg>
      </pc:sldChg>
      <pc:sldChg chg="addSp delSp modSp add del mod modTransition">
        <pc:chgData name="Hassaan Abdur-Razzaaq" userId="07e4a257e33abea7" providerId="LiveId" clId="{CA332557-04CE-4343-A101-F96AAECFB418}" dt="2020-08-29T05:26:41.405" v="5214" actId="2696"/>
        <pc:sldMkLst>
          <pc:docMk/>
          <pc:sldMk cId="3575893702" sldId="331"/>
        </pc:sldMkLst>
        <pc:spChg chg="del mod">
          <ac:chgData name="Hassaan Abdur-Razzaaq" userId="07e4a257e33abea7" providerId="LiveId" clId="{CA332557-04CE-4343-A101-F96AAECFB418}" dt="2020-08-29T04:55:22.127" v="4475" actId="478"/>
          <ac:spMkLst>
            <pc:docMk/>
            <pc:sldMk cId="3575893702" sldId="331"/>
            <ac:spMk id="2" creationId="{F4CFB36B-CDA5-46C3-B8D0-8282D5639E65}"/>
          </ac:spMkLst>
        </pc:spChg>
        <pc:spChg chg="mod">
          <ac:chgData name="Hassaan Abdur-Razzaaq" userId="07e4a257e33abea7" providerId="LiveId" clId="{CA332557-04CE-4343-A101-F96AAECFB418}" dt="2020-08-29T04:54:57.073" v="4473" actId="1035"/>
          <ac:spMkLst>
            <pc:docMk/>
            <pc:sldMk cId="3575893702" sldId="331"/>
            <ac:spMk id="5" creationId="{F4DDFDEF-683A-4BD5-9CC4-3BF399D299EB}"/>
          </ac:spMkLst>
        </pc:spChg>
        <pc:spChg chg="add mod">
          <ac:chgData name="Hassaan Abdur-Razzaaq" userId="07e4a257e33abea7" providerId="LiveId" clId="{CA332557-04CE-4343-A101-F96AAECFB418}" dt="2020-08-29T04:55:22.127" v="4475" actId="478"/>
          <ac:spMkLst>
            <pc:docMk/>
            <pc:sldMk cId="3575893702" sldId="331"/>
            <ac:spMk id="6" creationId="{6861475C-AD3B-4701-A691-BFB7EB02563F}"/>
          </ac:spMkLst>
        </pc:spChg>
        <pc:spChg chg="add mod">
          <ac:chgData name="Hassaan Abdur-Razzaaq" userId="07e4a257e33abea7" providerId="LiveId" clId="{CA332557-04CE-4343-A101-F96AAECFB418}" dt="2020-08-29T04:54:36.214" v="4469" actId="571"/>
          <ac:spMkLst>
            <pc:docMk/>
            <pc:sldMk cId="3575893702" sldId="331"/>
            <ac:spMk id="8" creationId="{4A453880-C766-4329-894A-DE4DED247DA2}"/>
          </ac:spMkLst>
        </pc:spChg>
        <pc:spChg chg="mod ord">
          <ac:chgData name="Hassaan Abdur-Razzaaq" userId="07e4a257e33abea7" providerId="LiveId" clId="{CA332557-04CE-4343-A101-F96AAECFB418}" dt="2020-08-29T04:56:31.143" v="4508" actId="167"/>
          <ac:spMkLst>
            <pc:docMk/>
            <pc:sldMk cId="3575893702" sldId="331"/>
            <ac:spMk id="9" creationId="{EABDA4C7-05CB-4A2B-82C8-6CC431C493D1}"/>
          </ac:spMkLst>
        </pc:spChg>
        <pc:spChg chg="add del mod">
          <ac:chgData name="Hassaan Abdur-Razzaaq" userId="07e4a257e33abea7" providerId="LiveId" clId="{CA332557-04CE-4343-A101-F96AAECFB418}" dt="2020-08-29T04:56:38.407" v="4509" actId="478"/>
          <ac:spMkLst>
            <pc:docMk/>
            <pc:sldMk cId="3575893702" sldId="331"/>
            <ac:spMk id="10" creationId="{A8E8DDE1-DC92-4100-8448-C3B9DAE27FF6}"/>
          </ac:spMkLst>
        </pc:spChg>
        <pc:spChg chg="mod ord">
          <ac:chgData name="Hassaan Abdur-Razzaaq" userId="07e4a257e33abea7" providerId="LiveId" clId="{CA332557-04CE-4343-A101-F96AAECFB418}" dt="2020-08-29T05:26:01.315" v="5212" actId="962"/>
          <ac:spMkLst>
            <pc:docMk/>
            <pc:sldMk cId="3575893702" sldId="331"/>
            <ac:spMk id="11" creationId="{D1EAB3E9-BE61-45BF-81D3-C845D4804C32}"/>
          </ac:spMkLst>
        </pc:spChg>
        <pc:spChg chg="add mod">
          <ac:chgData name="Hassaan Abdur-Razzaaq" userId="07e4a257e33abea7" providerId="LiveId" clId="{CA332557-04CE-4343-A101-F96AAECFB418}" dt="2020-08-29T04:55:44.945" v="4480" actId="571"/>
          <ac:spMkLst>
            <pc:docMk/>
            <pc:sldMk cId="3575893702" sldId="331"/>
            <ac:spMk id="12" creationId="{5AB739B6-666F-4EF8-96F5-817A6F523CB6}"/>
          </ac:spMkLst>
        </pc:spChg>
        <pc:spChg chg="add mod">
          <ac:chgData name="Hassaan Abdur-Razzaaq" userId="07e4a257e33abea7" providerId="LiveId" clId="{CA332557-04CE-4343-A101-F96AAECFB418}" dt="2020-08-29T04:57:12.061" v="4517" actId="207"/>
          <ac:spMkLst>
            <pc:docMk/>
            <pc:sldMk cId="3575893702" sldId="331"/>
            <ac:spMk id="13" creationId="{B396B28A-811C-4655-BAF5-AABB68984B61}"/>
          </ac:spMkLst>
        </pc:spChg>
      </pc:sldChg>
      <pc:sldChg chg="modSp add del mod ord modTransition">
        <pc:chgData name="Hassaan Abdur-Razzaaq" userId="07e4a257e33abea7" providerId="LiveId" clId="{CA332557-04CE-4343-A101-F96AAECFB418}" dt="2020-08-29T05:34:07.182" v="5470" actId="2696"/>
        <pc:sldMkLst>
          <pc:docMk/>
          <pc:sldMk cId="3000291508" sldId="332"/>
        </pc:sldMkLst>
        <pc:spChg chg="mod">
          <ac:chgData name="Hassaan Abdur-Razzaaq" userId="07e4a257e33abea7" providerId="LiveId" clId="{CA332557-04CE-4343-A101-F96AAECFB418}" dt="2020-08-29T04:57:43.590" v="4540" actId="20577"/>
          <ac:spMkLst>
            <pc:docMk/>
            <pc:sldMk cId="3000291508" sldId="332"/>
            <ac:spMk id="2" creationId="{F4CFB36B-CDA5-46C3-B8D0-8282D5639E65}"/>
          </ac:spMkLst>
        </pc:spChg>
        <pc:spChg chg="mod">
          <ac:chgData name="Hassaan Abdur-Razzaaq" userId="07e4a257e33abea7" providerId="LiveId" clId="{CA332557-04CE-4343-A101-F96AAECFB418}" dt="2020-08-29T04:58:03.681" v="4580" actId="20577"/>
          <ac:spMkLst>
            <pc:docMk/>
            <pc:sldMk cId="3000291508" sldId="332"/>
            <ac:spMk id="11" creationId="{D1EAB3E9-BE61-45BF-81D3-C845D4804C32}"/>
          </ac:spMkLst>
        </pc:spChg>
      </pc:sldChg>
      <pc:sldChg chg="modSp add mod ord">
        <pc:chgData name="Hassaan Abdur-Razzaaq" userId="07e4a257e33abea7" providerId="LiveId" clId="{CA332557-04CE-4343-A101-F96AAECFB418}" dt="2020-08-29T05:28:47.780" v="5226" actId="2711"/>
        <pc:sldMkLst>
          <pc:docMk/>
          <pc:sldMk cId="2916046743" sldId="333"/>
        </pc:sldMkLst>
        <pc:spChg chg="mod">
          <ac:chgData name="Hassaan Abdur-Razzaaq" userId="07e4a257e33abea7" providerId="LiveId" clId="{CA332557-04CE-4343-A101-F96AAECFB418}" dt="2020-08-29T05:28:39.231" v="5224" actId="2711"/>
          <ac:spMkLst>
            <pc:docMk/>
            <pc:sldMk cId="2916046743" sldId="333"/>
            <ac:spMk id="2" creationId="{F4CFB36B-CDA5-46C3-B8D0-8282D5639E65}"/>
          </ac:spMkLst>
        </pc:spChg>
        <pc:spChg chg="mod">
          <ac:chgData name="Hassaan Abdur-Razzaaq" userId="07e4a257e33abea7" providerId="LiveId" clId="{CA332557-04CE-4343-A101-F96AAECFB418}" dt="2020-08-29T05:25:09.386" v="5208" actId="2711"/>
          <ac:spMkLst>
            <pc:docMk/>
            <pc:sldMk cId="2916046743" sldId="333"/>
            <ac:spMk id="4" creationId="{AE7AC9B8-D821-473A-B0DC-FA2619199F35}"/>
          </ac:spMkLst>
        </pc:spChg>
        <pc:spChg chg="mod">
          <ac:chgData name="Hassaan Abdur-Razzaaq" userId="07e4a257e33abea7" providerId="LiveId" clId="{CA332557-04CE-4343-A101-F96AAECFB418}" dt="2020-08-29T05:25:09.386" v="5208" actId="2711"/>
          <ac:spMkLst>
            <pc:docMk/>
            <pc:sldMk cId="2916046743" sldId="333"/>
            <ac:spMk id="5" creationId="{F4DDFDEF-683A-4BD5-9CC4-3BF399D299EB}"/>
          </ac:spMkLst>
        </pc:spChg>
        <pc:spChg chg="mod">
          <ac:chgData name="Hassaan Abdur-Razzaaq" userId="07e4a257e33abea7" providerId="LiveId" clId="{CA332557-04CE-4343-A101-F96AAECFB418}" dt="2020-08-29T05:25:09.386" v="5208" actId="2711"/>
          <ac:spMkLst>
            <pc:docMk/>
            <pc:sldMk cId="2916046743" sldId="333"/>
            <ac:spMk id="9" creationId="{EABDA4C7-05CB-4A2B-82C8-6CC431C493D1}"/>
          </ac:spMkLst>
        </pc:spChg>
        <pc:spChg chg="mod">
          <ac:chgData name="Hassaan Abdur-Razzaaq" userId="07e4a257e33abea7" providerId="LiveId" clId="{CA332557-04CE-4343-A101-F96AAECFB418}" dt="2020-08-29T05:28:43.743" v="5225" actId="2711"/>
          <ac:spMkLst>
            <pc:docMk/>
            <pc:sldMk cId="2916046743" sldId="333"/>
            <ac:spMk id="10" creationId="{A8E8DDE1-DC92-4100-8448-C3B9DAE27FF6}"/>
          </ac:spMkLst>
        </pc:spChg>
        <pc:spChg chg="mod">
          <ac:chgData name="Hassaan Abdur-Razzaaq" userId="07e4a257e33abea7" providerId="LiveId" clId="{CA332557-04CE-4343-A101-F96AAECFB418}" dt="2020-08-29T05:28:47.780" v="5226" actId="2711"/>
          <ac:spMkLst>
            <pc:docMk/>
            <pc:sldMk cId="2916046743" sldId="333"/>
            <ac:spMk id="11" creationId="{D1EAB3E9-BE61-45BF-81D3-C845D4804C32}"/>
          </ac:spMkLst>
        </pc:spChg>
      </pc:sldChg>
      <pc:sldChg chg="addSp delSp modSp add del mod ord">
        <pc:chgData name="Hassaan Abdur-Razzaaq" userId="07e4a257e33abea7" providerId="LiveId" clId="{CA332557-04CE-4343-A101-F96AAECFB418}" dt="2020-08-29T05:17:53.545" v="5134" actId="2696"/>
        <pc:sldMkLst>
          <pc:docMk/>
          <pc:sldMk cId="3764654048" sldId="334"/>
        </pc:sldMkLst>
        <pc:spChg chg="add mod ord">
          <ac:chgData name="Hassaan Abdur-Razzaaq" userId="07e4a257e33abea7" providerId="LiveId" clId="{CA332557-04CE-4343-A101-F96AAECFB418}" dt="2020-08-29T05:14:29.743" v="4990" actId="1076"/>
          <ac:spMkLst>
            <pc:docMk/>
            <pc:sldMk cId="3764654048" sldId="334"/>
            <ac:spMk id="3" creationId="{A88BF604-5130-4EAE-AF14-F6A3FBEDA594}"/>
          </ac:spMkLst>
        </pc:spChg>
        <pc:spChg chg="del mod ord modVis">
          <ac:chgData name="Hassaan Abdur-Razzaaq" userId="07e4a257e33abea7" providerId="LiveId" clId="{CA332557-04CE-4343-A101-F96AAECFB418}" dt="2020-08-29T05:06:00.455" v="4961" actId="478"/>
          <ac:spMkLst>
            <pc:docMk/>
            <pc:sldMk cId="3764654048" sldId="334"/>
            <ac:spMk id="4" creationId="{AE7AC9B8-D821-473A-B0DC-FA2619199F35}"/>
          </ac:spMkLst>
        </pc:spChg>
        <pc:spChg chg="mod">
          <ac:chgData name="Hassaan Abdur-Razzaaq" userId="07e4a257e33abea7" providerId="LiveId" clId="{CA332557-04CE-4343-A101-F96AAECFB418}" dt="2020-08-29T05:14:29.743" v="4990" actId="1076"/>
          <ac:spMkLst>
            <pc:docMk/>
            <pc:sldMk cId="3764654048" sldId="334"/>
            <ac:spMk id="5" creationId="{F4DDFDEF-683A-4BD5-9CC4-3BF399D299EB}"/>
          </ac:spMkLst>
        </pc:spChg>
        <pc:spChg chg="mod">
          <ac:chgData name="Hassaan Abdur-Razzaaq" userId="07e4a257e33abea7" providerId="LiveId" clId="{CA332557-04CE-4343-A101-F96AAECFB418}" dt="2020-08-29T05:02:11.282" v="4755" actId="20577"/>
          <ac:spMkLst>
            <pc:docMk/>
            <pc:sldMk cId="3764654048" sldId="334"/>
            <ac:spMk id="11" creationId="{D1EAB3E9-BE61-45BF-81D3-C845D4804C32}"/>
          </ac:spMkLst>
        </pc:spChg>
      </pc:sldChg>
      <pc:sldChg chg="addSp delSp modSp add del mod ord">
        <pc:chgData name="Hassaan Abdur-Razzaaq" userId="07e4a257e33abea7" providerId="LiveId" clId="{CA332557-04CE-4343-A101-F96AAECFB418}" dt="2020-08-29T05:18:14.740" v="5144" actId="2696"/>
        <pc:sldMkLst>
          <pc:docMk/>
          <pc:sldMk cId="134203418" sldId="335"/>
        </pc:sldMkLst>
        <pc:spChg chg="add mod ord">
          <ac:chgData name="Hassaan Abdur-Razzaaq" userId="07e4a257e33abea7" providerId="LiveId" clId="{CA332557-04CE-4343-A101-F96AAECFB418}" dt="2020-08-29T05:06:08.345" v="4963" actId="13244"/>
          <ac:spMkLst>
            <pc:docMk/>
            <pc:sldMk cId="134203418" sldId="335"/>
            <ac:spMk id="3" creationId="{60FCD1DD-A7A8-46FE-B6CA-44303B11EF60}"/>
          </ac:spMkLst>
        </pc:spChg>
        <pc:spChg chg="del">
          <ac:chgData name="Hassaan Abdur-Razzaaq" userId="07e4a257e33abea7" providerId="LiveId" clId="{CA332557-04CE-4343-A101-F96AAECFB418}" dt="2020-08-29T05:06:05.091" v="4962" actId="478"/>
          <ac:spMkLst>
            <pc:docMk/>
            <pc:sldMk cId="134203418" sldId="335"/>
            <ac:spMk id="4" creationId="{AE7AC9B8-D821-473A-B0DC-FA2619199F35}"/>
          </ac:spMkLst>
        </pc:spChg>
        <pc:spChg chg="mod">
          <ac:chgData name="Hassaan Abdur-Razzaaq" userId="07e4a257e33abea7" providerId="LiveId" clId="{CA332557-04CE-4343-A101-F96AAECFB418}" dt="2020-08-29T05:02:26.584" v="4766" actId="1076"/>
          <ac:spMkLst>
            <pc:docMk/>
            <pc:sldMk cId="134203418" sldId="335"/>
            <ac:spMk id="5" creationId="{F4DDFDEF-683A-4BD5-9CC4-3BF399D299EB}"/>
          </ac:spMkLst>
        </pc:spChg>
        <pc:spChg chg="add mod">
          <ac:chgData name="Hassaan Abdur-Razzaaq" userId="07e4a257e33abea7" providerId="LiveId" clId="{CA332557-04CE-4343-A101-F96AAECFB418}" dt="2020-08-29T05:02:22.642" v="4763" actId="571"/>
          <ac:spMkLst>
            <pc:docMk/>
            <pc:sldMk cId="134203418" sldId="335"/>
            <ac:spMk id="8" creationId="{73A72392-5820-4CE9-BCA3-4EC58C8211DF}"/>
          </ac:spMkLst>
        </pc:spChg>
        <pc:spChg chg="mod">
          <ac:chgData name="Hassaan Abdur-Razzaaq" userId="07e4a257e33abea7" providerId="LiveId" clId="{CA332557-04CE-4343-A101-F96AAECFB418}" dt="2020-08-29T05:18:06.171" v="5142" actId="21"/>
          <ac:spMkLst>
            <pc:docMk/>
            <pc:sldMk cId="134203418" sldId="335"/>
            <ac:spMk id="11" creationId="{D1EAB3E9-BE61-45BF-81D3-C845D4804C32}"/>
          </ac:spMkLst>
        </pc:spChg>
      </pc:sldChg>
      <pc:sldChg chg="modSp add mod modTransition">
        <pc:chgData name="Hassaan Abdur-Razzaaq" userId="07e4a257e33abea7" providerId="LiveId" clId="{CA332557-04CE-4343-A101-F96AAECFB418}" dt="2020-08-29T05:50:24.397" v="5685"/>
        <pc:sldMkLst>
          <pc:docMk/>
          <pc:sldMk cId="2971783478" sldId="336"/>
        </pc:sldMkLst>
        <pc:spChg chg="mod">
          <ac:chgData name="Hassaan Abdur-Razzaaq" userId="07e4a257e33abea7" providerId="LiveId" clId="{CA332557-04CE-4343-A101-F96AAECFB418}" dt="2020-08-29T05:29:02.071" v="5228" actId="2711"/>
          <ac:spMkLst>
            <pc:docMk/>
            <pc:sldMk cId="2971783478" sldId="336"/>
            <ac:spMk id="2" creationId="{F4CFB36B-CDA5-46C3-B8D0-8282D5639E65}"/>
          </ac:spMkLst>
        </pc:spChg>
        <pc:spChg chg="mod">
          <ac:chgData name="Hassaan Abdur-Razzaaq" userId="07e4a257e33abea7" providerId="LiveId" clId="{CA332557-04CE-4343-A101-F96AAECFB418}" dt="2020-08-29T05:25:01.127" v="5207" actId="2711"/>
          <ac:spMkLst>
            <pc:docMk/>
            <pc:sldMk cId="2971783478" sldId="336"/>
            <ac:spMk id="4" creationId="{AE7AC9B8-D821-473A-B0DC-FA2619199F35}"/>
          </ac:spMkLst>
        </pc:spChg>
        <pc:spChg chg="mod">
          <ac:chgData name="Hassaan Abdur-Razzaaq" userId="07e4a257e33abea7" providerId="LiveId" clId="{CA332557-04CE-4343-A101-F96AAECFB418}" dt="2020-08-29T05:25:01.127" v="5207" actId="2711"/>
          <ac:spMkLst>
            <pc:docMk/>
            <pc:sldMk cId="2971783478" sldId="336"/>
            <ac:spMk id="5" creationId="{F4DDFDEF-683A-4BD5-9CC4-3BF399D299EB}"/>
          </ac:spMkLst>
        </pc:spChg>
        <pc:spChg chg="mod">
          <ac:chgData name="Hassaan Abdur-Razzaaq" userId="07e4a257e33abea7" providerId="LiveId" clId="{CA332557-04CE-4343-A101-F96AAECFB418}" dt="2020-08-29T05:25:01.127" v="5207" actId="2711"/>
          <ac:spMkLst>
            <pc:docMk/>
            <pc:sldMk cId="2971783478" sldId="336"/>
            <ac:spMk id="9" creationId="{EABDA4C7-05CB-4A2B-82C8-6CC431C493D1}"/>
          </ac:spMkLst>
        </pc:spChg>
        <pc:spChg chg="mod">
          <ac:chgData name="Hassaan Abdur-Razzaaq" userId="07e4a257e33abea7" providerId="LiveId" clId="{CA332557-04CE-4343-A101-F96AAECFB418}" dt="2020-08-29T05:28:24.293" v="5222" actId="2711"/>
          <ac:spMkLst>
            <pc:docMk/>
            <pc:sldMk cId="2971783478" sldId="336"/>
            <ac:spMk id="10" creationId="{A8E8DDE1-DC92-4100-8448-C3B9DAE27FF6}"/>
          </ac:spMkLst>
        </pc:spChg>
        <pc:spChg chg="mod">
          <ac:chgData name="Hassaan Abdur-Razzaaq" userId="07e4a257e33abea7" providerId="LiveId" clId="{CA332557-04CE-4343-A101-F96AAECFB418}" dt="2020-08-29T05:28:57.189" v="5227" actId="2711"/>
          <ac:spMkLst>
            <pc:docMk/>
            <pc:sldMk cId="2971783478" sldId="336"/>
            <ac:spMk id="11" creationId="{D1EAB3E9-BE61-45BF-81D3-C845D4804C32}"/>
          </ac:spMkLst>
        </pc:spChg>
      </pc:sldChg>
      <pc:sldChg chg="modSp add mod modTransition">
        <pc:chgData name="Hassaan Abdur-Razzaaq" userId="07e4a257e33abea7" providerId="LiveId" clId="{CA332557-04CE-4343-A101-F96AAECFB418}" dt="2020-08-29T05:50:30.321" v="5686"/>
        <pc:sldMkLst>
          <pc:docMk/>
          <pc:sldMk cId="1146403974" sldId="337"/>
        </pc:sldMkLst>
        <pc:spChg chg="mod">
          <ac:chgData name="Hassaan Abdur-Razzaaq" userId="07e4a257e33abea7" providerId="LiveId" clId="{CA332557-04CE-4343-A101-F96AAECFB418}" dt="2020-08-29T05:29:09.006" v="5229" actId="2711"/>
          <ac:spMkLst>
            <pc:docMk/>
            <pc:sldMk cId="1146403974" sldId="337"/>
            <ac:spMk id="2" creationId="{F4CFB36B-CDA5-46C3-B8D0-8282D5639E65}"/>
          </ac:spMkLst>
        </pc:spChg>
        <pc:spChg chg="mod">
          <ac:chgData name="Hassaan Abdur-Razzaaq" userId="07e4a257e33abea7" providerId="LiveId" clId="{CA332557-04CE-4343-A101-F96AAECFB418}" dt="2020-08-29T05:25:16.652" v="5209" actId="2711"/>
          <ac:spMkLst>
            <pc:docMk/>
            <pc:sldMk cId="1146403974" sldId="337"/>
            <ac:spMk id="4" creationId="{AE7AC9B8-D821-473A-B0DC-FA2619199F35}"/>
          </ac:spMkLst>
        </pc:spChg>
        <pc:spChg chg="mod">
          <ac:chgData name="Hassaan Abdur-Razzaaq" userId="07e4a257e33abea7" providerId="LiveId" clId="{CA332557-04CE-4343-A101-F96AAECFB418}" dt="2020-08-29T05:25:16.652" v="5209" actId="2711"/>
          <ac:spMkLst>
            <pc:docMk/>
            <pc:sldMk cId="1146403974" sldId="337"/>
            <ac:spMk id="5" creationId="{F4DDFDEF-683A-4BD5-9CC4-3BF399D299EB}"/>
          </ac:spMkLst>
        </pc:spChg>
        <pc:spChg chg="mod">
          <ac:chgData name="Hassaan Abdur-Razzaaq" userId="07e4a257e33abea7" providerId="LiveId" clId="{CA332557-04CE-4343-A101-F96AAECFB418}" dt="2020-08-29T05:25:16.652" v="5209" actId="2711"/>
          <ac:spMkLst>
            <pc:docMk/>
            <pc:sldMk cId="1146403974" sldId="337"/>
            <ac:spMk id="9" creationId="{EABDA4C7-05CB-4A2B-82C8-6CC431C493D1}"/>
          </ac:spMkLst>
        </pc:spChg>
        <pc:spChg chg="mod">
          <ac:chgData name="Hassaan Abdur-Razzaaq" userId="07e4a257e33abea7" providerId="LiveId" clId="{CA332557-04CE-4343-A101-F96AAECFB418}" dt="2020-08-29T05:29:12.231" v="5230" actId="2711"/>
          <ac:spMkLst>
            <pc:docMk/>
            <pc:sldMk cId="1146403974" sldId="337"/>
            <ac:spMk id="10" creationId="{A8E8DDE1-DC92-4100-8448-C3B9DAE27FF6}"/>
          </ac:spMkLst>
        </pc:spChg>
        <pc:spChg chg="mod">
          <ac:chgData name="Hassaan Abdur-Razzaaq" userId="07e4a257e33abea7" providerId="LiveId" clId="{CA332557-04CE-4343-A101-F96AAECFB418}" dt="2020-08-29T05:29:15.672" v="5231" actId="2711"/>
          <ac:spMkLst>
            <pc:docMk/>
            <pc:sldMk cId="1146403974" sldId="337"/>
            <ac:spMk id="11" creationId="{D1EAB3E9-BE61-45BF-81D3-C845D4804C32}"/>
          </ac:spMkLst>
        </pc:spChg>
      </pc:sldChg>
      <pc:sldChg chg="addSp delSp modSp add mod modAnim">
        <pc:chgData name="Hassaan Abdur-Razzaaq" userId="07e4a257e33abea7" providerId="LiveId" clId="{CA332557-04CE-4343-A101-F96AAECFB418}" dt="2020-08-29T05:51:13.198" v="5692" actId="2711"/>
        <pc:sldMkLst>
          <pc:docMk/>
          <pc:sldMk cId="2624162014" sldId="338"/>
        </pc:sldMkLst>
        <pc:spChg chg="mod">
          <ac:chgData name="Hassaan Abdur-Razzaaq" userId="07e4a257e33abea7" providerId="LiveId" clId="{CA332557-04CE-4343-A101-F96AAECFB418}" dt="2020-08-29T05:30:07.799" v="5237" actId="1038"/>
          <ac:spMkLst>
            <pc:docMk/>
            <pc:sldMk cId="2624162014" sldId="338"/>
            <ac:spMk id="2" creationId="{F4CFB36B-CDA5-46C3-B8D0-8282D5639E65}"/>
          </ac:spMkLst>
        </pc:spChg>
        <pc:spChg chg="mod">
          <ac:chgData name="Hassaan Abdur-Razzaaq" userId="07e4a257e33abea7" providerId="LiveId" clId="{CA332557-04CE-4343-A101-F96AAECFB418}" dt="2020-08-29T05:25:22.655" v="5210" actId="2711"/>
          <ac:spMkLst>
            <pc:docMk/>
            <pc:sldMk cId="2624162014" sldId="338"/>
            <ac:spMk id="4" creationId="{AE7AC9B8-D821-473A-B0DC-FA2619199F35}"/>
          </ac:spMkLst>
        </pc:spChg>
        <pc:spChg chg="mod">
          <ac:chgData name="Hassaan Abdur-Razzaaq" userId="07e4a257e33abea7" providerId="LiveId" clId="{CA332557-04CE-4343-A101-F96AAECFB418}" dt="2020-08-29T05:25:22.655" v="5210" actId="2711"/>
          <ac:spMkLst>
            <pc:docMk/>
            <pc:sldMk cId="2624162014" sldId="338"/>
            <ac:spMk id="5" creationId="{F4DDFDEF-683A-4BD5-9CC4-3BF399D299EB}"/>
          </ac:spMkLst>
        </pc:spChg>
        <pc:spChg chg="add mod">
          <ac:chgData name="Hassaan Abdur-Razzaaq" userId="07e4a257e33abea7" providerId="LiveId" clId="{CA332557-04CE-4343-A101-F96AAECFB418}" dt="2020-08-29T05:28:07.631" v="5220" actId="2711"/>
          <ac:spMkLst>
            <pc:docMk/>
            <pc:sldMk cId="2624162014" sldId="338"/>
            <ac:spMk id="8" creationId="{06E4C5AA-DDCA-48D9-9A05-6AF9489807E6}"/>
          </ac:spMkLst>
        </pc:spChg>
        <pc:spChg chg="mod">
          <ac:chgData name="Hassaan Abdur-Razzaaq" userId="07e4a257e33abea7" providerId="LiveId" clId="{CA332557-04CE-4343-A101-F96AAECFB418}" dt="2020-08-29T05:25:22.655" v="5210" actId="2711"/>
          <ac:spMkLst>
            <pc:docMk/>
            <pc:sldMk cId="2624162014" sldId="338"/>
            <ac:spMk id="9" creationId="{EABDA4C7-05CB-4A2B-82C8-6CC431C493D1}"/>
          </ac:spMkLst>
        </pc:spChg>
        <pc:spChg chg="add del mod">
          <ac:chgData name="Hassaan Abdur-Razzaaq" userId="07e4a257e33abea7" providerId="LiveId" clId="{CA332557-04CE-4343-A101-F96AAECFB418}" dt="2020-08-29T05:30:10.938" v="5238" actId="478"/>
          <ac:spMkLst>
            <pc:docMk/>
            <pc:sldMk cId="2624162014" sldId="338"/>
            <ac:spMk id="10" creationId="{34B9B600-F0A1-4DC8-AB09-3132693E2D60}"/>
          </ac:spMkLst>
        </pc:spChg>
        <pc:spChg chg="mod">
          <ac:chgData name="Hassaan Abdur-Razzaaq" userId="07e4a257e33abea7" providerId="LiveId" clId="{CA332557-04CE-4343-A101-F96AAECFB418}" dt="2020-08-29T05:51:13.198" v="5692" actId="2711"/>
          <ac:spMkLst>
            <pc:docMk/>
            <pc:sldMk cId="2624162014" sldId="338"/>
            <ac:spMk id="11" creationId="{D1EAB3E9-BE61-45BF-81D3-C845D4804C32}"/>
          </ac:spMkLst>
        </pc:spChg>
        <pc:spChg chg="del mod ord modVis">
          <ac:chgData name="Hassaan Abdur-Razzaaq" userId="07e4a257e33abea7" providerId="LiveId" clId="{CA332557-04CE-4343-A101-F96AAECFB418}" dt="2020-08-29T05:30:32.304" v="5241" actId="478"/>
          <ac:spMkLst>
            <pc:docMk/>
            <pc:sldMk cId="2624162014" sldId="338"/>
            <ac:spMk id="14" creationId="{D4CA244D-8D5D-4170-AFD8-07118FBD2D02}"/>
          </ac:spMkLst>
        </pc:spChg>
      </pc:sldChg>
      <pc:sldChg chg="addSp delSp modSp add mod ord delAnim modAnim">
        <pc:chgData name="Hassaan Abdur-Razzaaq" userId="07e4a257e33abea7" providerId="LiveId" clId="{CA332557-04CE-4343-A101-F96AAECFB418}" dt="2020-08-29T05:32:55.942" v="5361" actId="478"/>
        <pc:sldMkLst>
          <pc:docMk/>
          <pc:sldMk cId="76739541" sldId="339"/>
        </pc:sldMkLst>
        <pc:spChg chg="mod">
          <ac:chgData name="Hassaan Abdur-Razzaaq" userId="07e4a257e33abea7" providerId="LiveId" clId="{CA332557-04CE-4343-A101-F96AAECFB418}" dt="2020-08-29T05:31:07.523" v="5254" actId="20577"/>
          <ac:spMkLst>
            <pc:docMk/>
            <pc:sldMk cId="76739541" sldId="339"/>
            <ac:spMk id="2" creationId="{F4CFB36B-CDA5-46C3-B8D0-8282D5639E65}"/>
          </ac:spMkLst>
        </pc:spChg>
        <pc:spChg chg="mod">
          <ac:chgData name="Hassaan Abdur-Razzaaq" userId="07e4a257e33abea7" providerId="LiveId" clId="{CA332557-04CE-4343-A101-F96AAECFB418}" dt="2020-08-29T05:32:40.419" v="5356" actId="13822"/>
          <ac:spMkLst>
            <pc:docMk/>
            <pc:sldMk cId="76739541" sldId="339"/>
            <ac:spMk id="4" creationId="{AE7AC9B8-D821-473A-B0DC-FA2619199F35}"/>
          </ac:spMkLst>
        </pc:spChg>
        <pc:spChg chg="mod">
          <ac:chgData name="Hassaan Abdur-Razzaaq" userId="07e4a257e33abea7" providerId="LiveId" clId="{CA332557-04CE-4343-A101-F96AAECFB418}" dt="2020-08-29T05:32:46.036" v="5360" actId="13822"/>
          <ac:spMkLst>
            <pc:docMk/>
            <pc:sldMk cId="76739541" sldId="339"/>
            <ac:spMk id="5" creationId="{F4DDFDEF-683A-4BD5-9CC4-3BF399D299EB}"/>
          </ac:spMkLst>
        </pc:spChg>
        <pc:spChg chg="add mod">
          <ac:chgData name="Hassaan Abdur-Razzaaq" userId="07e4a257e33abea7" providerId="LiveId" clId="{CA332557-04CE-4343-A101-F96AAECFB418}" dt="2020-08-29T05:32:31.423" v="5320" actId="571"/>
          <ac:spMkLst>
            <pc:docMk/>
            <pc:sldMk cId="76739541" sldId="339"/>
            <ac:spMk id="8" creationId="{5313D154-6970-40C6-8C0B-5DF09B00E37F}"/>
          </ac:spMkLst>
        </pc:spChg>
        <pc:spChg chg="del">
          <ac:chgData name="Hassaan Abdur-Razzaaq" userId="07e4a257e33abea7" providerId="LiveId" clId="{CA332557-04CE-4343-A101-F96AAECFB418}" dt="2020-08-29T05:32:55.942" v="5361" actId="478"/>
          <ac:spMkLst>
            <pc:docMk/>
            <pc:sldMk cId="76739541" sldId="339"/>
            <ac:spMk id="11" creationId="{D1EAB3E9-BE61-45BF-81D3-C845D4804C32}"/>
          </ac:spMkLst>
        </pc:spChg>
        <pc:spChg chg="mod">
          <ac:chgData name="Hassaan Abdur-Razzaaq" userId="07e4a257e33abea7" providerId="LiveId" clId="{CA332557-04CE-4343-A101-F96AAECFB418}" dt="2020-08-29T05:31:50.888" v="5317" actId="20577"/>
          <ac:spMkLst>
            <pc:docMk/>
            <pc:sldMk cId="76739541" sldId="339"/>
            <ac:spMk id="14" creationId="{D4CA244D-8D5D-4170-AFD8-07118FBD2D02}"/>
          </ac:spMkLst>
        </pc:spChg>
      </pc:sldChg>
      <pc:sldChg chg="addSp delSp modSp add mod modAnim">
        <pc:chgData name="Hassaan Abdur-Razzaaq" userId="07e4a257e33abea7" providerId="LiveId" clId="{CA332557-04CE-4343-A101-F96AAECFB418}" dt="2020-08-29T06:45:06.921" v="5827"/>
        <pc:sldMkLst>
          <pc:docMk/>
          <pc:sldMk cId="3829279483" sldId="340"/>
        </pc:sldMkLst>
        <pc:spChg chg="add mod">
          <ac:chgData name="Hassaan Abdur-Razzaaq" userId="07e4a257e33abea7" providerId="LiveId" clId="{CA332557-04CE-4343-A101-F96AAECFB418}" dt="2020-08-29T05:34:02.162" v="5469" actId="1076"/>
          <ac:spMkLst>
            <pc:docMk/>
            <pc:sldMk cId="3829279483" sldId="340"/>
            <ac:spMk id="8" creationId="{02498712-D99F-42B3-A4E5-428CEA35C385}"/>
          </ac:spMkLst>
        </pc:spChg>
        <pc:spChg chg="mod">
          <ac:chgData name="Hassaan Abdur-Razzaaq" userId="07e4a257e33abea7" providerId="LiveId" clId="{CA332557-04CE-4343-A101-F96AAECFB418}" dt="2020-08-29T05:33:52.796" v="5468" actId="1076"/>
          <ac:spMkLst>
            <pc:docMk/>
            <pc:sldMk cId="3829279483" sldId="340"/>
            <ac:spMk id="9" creationId="{EABDA4C7-05CB-4A2B-82C8-6CC431C493D1}"/>
          </ac:spMkLst>
        </pc:spChg>
        <pc:spChg chg="mod">
          <ac:chgData name="Hassaan Abdur-Razzaaq" userId="07e4a257e33abea7" providerId="LiveId" clId="{CA332557-04CE-4343-A101-F96AAECFB418}" dt="2020-08-29T05:33:49.851" v="5466"/>
          <ac:spMkLst>
            <pc:docMk/>
            <pc:sldMk cId="3829279483" sldId="340"/>
            <ac:spMk id="11" creationId="{D1EAB3E9-BE61-45BF-81D3-C845D4804C32}"/>
          </ac:spMkLst>
        </pc:spChg>
        <pc:spChg chg="del">
          <ac:chgData name="Hassaan Abdur-Razzaaq" userId="07e4a257e33abea7" providerId="LiveId" clId="{CA332557-04CE-4343-A101-F96AAECFB418}" dt="2020-08-29T05:33:11.568" v="5363" actId="478"/>
          <ac:spMkLst>
            <pc:docMk/>
            <pc:sldMk cId="3829279483" sldId="340"/>
            <ac:spMk id="14" creationId="{D4CA244D-8D5D-4170-AFD8-07118FBD2D02}"/>
          </ac:spMkLst>
        </pc:spChg>
      </pc:sldChg>
      <pc:sldChg chg="addSp delSp modSp new mod ord modClrScheme chgLayout">
        <pc:chgData name="Hassaan Abdur-Razzaaq" userId="07e4a257e33abea7" providerId="LiveId" clId="{CA332557-04CE-4343-A101-F96AAECFB418}" dt="2020-08-29T06:44:06.875" v="5823" actId="2711"/>
        <pc:sldMkLst>
          <pc:docMk/>
          <pc:sldMk cId="579677540" sldId="341"/>
        </pc:sldMkLst>
        <pc:spChg chg="del mod ord">
          <ac:chgData name="Hassaan Abdur-Razzaaq" userId="07e4a257e33abea7" providerId="LiveId" clId="{CA332557-04CE-4343-A101-F96AAECFB418}" dt="2020-08-29T05:36:00.423" v="5477" actId="700"/>
          <ac:spMkLst>
            <pc:docMk/>
            <pc:sldMk cId="579677540" sldId="341"/>
            <ac:spMk id="2" creationId="{C587BD97-D79A-4BBF-B645-DA22802B7967}"/>
          </ac:spMkLst>
        </pc:spChg>
        <pc:spChg chg="del mod ord">
          <ac:chgData name="Hassaan Abdur-Razzaaq" userId="07e4a257e33abea7" providerId="LiveId" clId="{CA332557-04CE-4343-A101-F96AAECFB418}" dt="2020-08-29T05:36:00.423" v="5477" actId="700"/>
          <ac:spMkLst>
            <pc:docMk/>
            <pc:sldMk cId="579677540" sldId="341"/>
            <ac:spMk id="3" creationId="{7F523EB3-C26B-40B1-9DF6-EE3C45E09F30}"/>
          </ac:spMkLst>
        </pc:spChg>
        <pc:spChg chg="add mod ord">
          <ac:chgData name="Hassaan Abdur-Razzaaq" userId="07e4a257e33abea7" providerId="LiveId" clId="{CA332557-04CE-4343-A101-F96AAECFB418}" dt="2020-08-29T06:44:06.875" v="5823" actId="2711"/>
          <ac:spMkLst>
            <pc:docMk/>
            <pc:sldMk cId="579677540" sldId="341"/>
            <ac:spMk id="4" creationId="{F3614FA2-15A5-4179-B45E-9FC8D27A2788}"/>
          </ac:spMkLst>
        </pc:spChg>
        <pc:spChg chg="add mod ord">
          <ac:chgData name="Hassaan Abdur-Razzaaq" userId="07e4a257e33abea7" providerId="LiveId" clId="{CA332557-04CE-4343-A101-F96AAECFB418}" dt="2020-08-29T05:36:00.423" v="5477" actId="700"/>
          <ac:spMkLst>
            <pc:docMk/>
            <pc:sldMk cId="579677540" sldId="341"/>
            <ac:spMk id="5" creationId="{E9EC2E19-2362-4C81-BDE9-463396F5A6F2}"/>
          </ac:spMkLst>
        </pc:spChg>
      </pc:sldChg>
      <pc:sldChg chg="addSp delSp modSp new mod ord modClrScheme chgLayout">
        <pc:chgData name="Hassaan Abdur-Razzaaq" userId="07e4a257e33abea7" providerId="LiveId" clId="{CA332557-04CE-4343-A101-F96AAECFB418}" dt="2020-08-30T02:01:26.041" v="6780" actId="1076"/>
        <pc:sldMkLst>
          <pc:docMk/>
          <pc:sldMk cId="3445365562" sldId="342"/>
        </pc:sldMkLst>
        <pc:spChg chg="del mod ord">
          <ac:chgData name="Hassaan Abdur-Razzaaq" userId="07e4a257e33abea7" providerId="LiveId" clId="{CA332557-04CE-4343-A101-F96AAECFB418}" dt="2020-08-29T05:46:51.393" v="5643" actId="700"/>
          <ac:spMkLst>
            <pc:docMk/>
            <pc:sldMk cId="3445365562" sldId="342"/>
            <ac:spMk id="2" creationId="{16ECB22A-14F3-47FD-9EF4-717B89A7849B}"/>
          </ac:spMkLst>
        </pc:spChg>
        <pc:spChg chg="add del mod ord">
          <ac:chgData name="Hassaan Abdur-Razzaaq" userId="07e4a257e33abea7" providerId="LiveId" clId="{CA332557-04CE-4343-A101-F96AAECFB418}" dt="2020-08-30T02:01:20.761" v="6779" actId="478"/>
          <ac:spMkLst>
            <pc:docMk/>
            <pc:sldMk cId="3445365562" sldId="342"/>
            <ac:spMk id="2" creationId="{4C0DE723-35CB-465F-B357-CE3159222687}"/>
          </ac:spMkLst>
        </pc:spChg>
        <pc:spChg chg="del mod ord">
          <ac:chgData name="Hassaan Abdur-Razzaaq" userId="07e4a257e33abea7" providerId="LiveId" clId="{CA332557-04CE-4343-A101-F96AAECFB418}" dt="2020-08-29T05:46:51.393" v="5643" actId="700"/>
          <ac:spMkLst>
            <pc:docMk/>
            <pc:sldMk cId="3445365562" sldId="342"/>
            <ac:spMk id="3" creationId="{EFEEC460-9CFA-428C-A68C-958D0476321B}"/>
          </ac:spMkLst>
        </pc:spChg>
        <pc:spChg chg="add mod ord">
          <ac:chgData name="Hassaan Abdur-Razzaaq" userId="07e4a257e33abea7" providerId="LiveId" clId="{CA332557-04CE-4343-A101-F96AAECFB418}" dt="2020-08-30T02:01:26.041" v="6780" actId="1076"/>
          <ac:spMkLst>
            <pc:docMk/>
            <pc:sldMk cId="3445365562" sldId="342"/>
            <ac:spMk id="4" creationId="{2FFE04FF-A36B-4DAB-B60A-FC1FE2FB5471}"/>
          </ac:spMkLst>
        </pc:spChg>
        <pc:spChg chg="add del mod ord">
          <ac:chgData name="Hassaan Abdur-Razzaaq" userId="07e4a257e33abea7" providerId="LiveId" clId="{CA332557-04CE-4343-A101-F96AAECFB418}" dt="2020-08-30T02:01:17.390" v="6778" actId="700"/>
          <ac:spMkLst>
            <pc:docMk/>
            <pc:sldMk cId="3445365562" sldId="342"/>
            <ac:spMk id="5" creationId="{7F0565E6-BAA0-4E12-BF03-D4931297A5B9}"/>
          </ac:spMkLst>
        </pc:spChg>
      </pc:sldChg>
      <pc:sldChg chg="addSp delSp modSp new mod ord modClrScheme chgLayout">
        <pc:chgData name="Hassaan Abdur-Razzaaq" userId="07e4a257e33abea7" providerId="LiveId" clId="{CA332557-04CE-4343-A101-F96AAECFB418}" dt="2020-08-30T04:00:49.729" v="7438" actId="20577"/>
        <pc:sldMkLst>
          <pc:docMk/>
          <pc:sldMk cId="2272885487" sldId="343"/>
        </pc:sldMkLst>
        <pc:spChg chg="mod ord">
          <ac:chgData name="Hassaan Abdur-Razzaaq" userId="07e4a257e33abea7" providerId="LiveId" clId="{CA332557-04CE-4343-A101-F96AAECFB418}" dt="2020-08-30T04:00:49.729" v="7438" actId="20577"/>
          <ac:spMkLst>
            <pc:docMk/>
            <pc:sldMk cId="2272885487" sldId="343"/>
            <ac:spMk id="2" creationId="{F536BDB3-53D4-4433-A9AA-D81548AE80B3}"/>
          </ac:spMkLst>
        </pc:spChg>
        <pc:spChg chg="del mod ord">
          <ac:chgData name="Hassaan Abdur-Razzaaq" userId="07e4a257e33abea7" providerId="LiveId" clId="{CA332557-04CE-4343-A101-F96AAECFB418}" dt="2020-08-30T04:00:40.752" v="7413" actId="700"/>
          <ac:spMkLst>
            <pc:docMk/>
            <pc:sldMk cId="2272885487" sldId="343"/>
            <ac:spMk id="3" creationId="{A85E7C03-C317-4932-A5B6-591C0EAB0CC1}"/>
          </ac:spMkLst>
        </pc:spChg>
        <pc:spChg chg="add mod ord">
          <ac:chgData name="Hassaan Abdur-Razzaaq" userId="07e4a257e33abea7" providerId="LiveId" clId="{CA332557-04CE-4343-A101-F96AAECFB418}" dt="2020-08-30T04:00:40.752" v="7413" actId="700"/>
          <ac:spMkLst>
            <pc:docMk/>
            <pc:sldMk cId="2272885487" sldId="343"/>
            <ac:spMk id="4" creationId="{A4580ADC-2C77-49EB-B2A7-1707143CDAEE}"/>
          </ac:spMkLst>
        </pc:spChg>
      </pc:sldChg>
      <pc:sldChg chg="modSp add mod modNotesTx">
        <pc:chgData name="Hassaan Abdur-Razzaaq" userId="07e4a257e33abea7" providerId="LiveId" clId="{CA332557-04CE-4343-A101-F96AAECFB418}" dt="2020-08-30T03:58:19.331" v="7253" actId="5793"/>
        <pc:sldMkLst>
          <pc:docMk/>
          <pc:sldMk cId="3238310197" sldId="344"/>
        </pc:sldMkLst>
        <pc:spChg chg="mod">
          <ac:chgData name="Hassaan Abdur-Razzaaq" userId="07e4a257e33abea7" providerId="LiveId" clId="{CA332557-04CE-4343-A101-F96AAECFB418}" dt="2020-08-30T03:57:19.329" v="7170" actId="20577"/>
          <ac:spMkLst>
            <pc:docMk/>
            <pc:sldMk cId="3238310197" sldId="344"/>
            <ac:spMk id="2" creationId="{053A7E76-13AC-40BD-A46C-3E5C27C79A48}"/>
          </ac:spMkLst>
        </pc:spChg>
        <pc:spChg chg="mod">
          <ac:chgData name="Hassaan Abdur-Razzaaq" userId="07e4a257e33abea7" providerId="LiveId" clId="{CA332557-04CE-4343-A101-F96AAECFB418}" dt="2020-08-30T03:57:46.095" v="7229" actId="20577"/>
          <ac:spMkLst>
            <pc:docMk/>
            <pc:sldMk cId="3238310197" sldId="344"/>
            <ac:spMk id="7" creationId="{48B5AA11-25C6-4AE7-91AF-A2003BA6EF12}"/>
          </ac:spMkLst>
        </pc:spChg>
        <pc:spChg chg="mod">
          <ac:chgData name="Hassaan Abdur-Razzaaq" userId="07e4a257e33abea7" providerId="LiveId" clId="{CA332557-04CE-4343-A101-F96AAECFB418}" dt="2020-08-30T03:58:19.331" v="7253" actId="5793"/>
          <ac:spMkLst>
            <pc:docMk/>
            <pc:sldMk cId="3238310197" sldId="344"/>
            <ac:spMk id="9" creationId="{440DE0B1-36D2-4615-B552-58D7812EF207}"/>
          </ac:spMkLst>
        </pc:spChg>
      </pc:sldChg>
      <pc:sldChg chg="modSp add mod modNotesTx">
        <pc:chgData name="Hassaan Abdur-Razzaaq" userId="07e4a257e33abea7" providerId="LiveId" clId="{CA332557-04CE-4343-A101-F96AAECFB418}" dt="2020-08-30T03:59:47.662" v="7381" actId="20577"/>
        <pc:sldMkLst>
          <pc:docMk/>
          <pc:sldMk cId="1572126766" sldId="345"/>
        </pc:sldMkLst>
        <pc:spChg chg="mod">
          <ac:chgData name="Hassaan Abdur-Razzaaq" userId="07e4a257e33abea7" providerId="LiveId" clId="{CA332557-04CE-4343-A101-F96AAECFB418}" dt="2020-08-29T18:26:00.661" v="6735" actId="20577"/>
          <ac:spMkLst>
            <pc:docMk/>
            <pc:sldMk cId="1572126766" sldId="345"/>
            <ac:spMk id="2" creationId="{053A7E76-13AC-40BD-A46C-3E5C27C79A48}"/>
          </ac:spMkLst>
        </pc:spChg>
        <pc:spChg chg="mod">
          <ac:chgData name="Hassaan Abdur-Razzaaq" userId="07e4a257e33abea7" providerId="LiveId" clId="{CA332557-04CE-4343-A101-F96AAECFB418}" dt="2020-08-30T03:59:29.245" v="7330" actId="9"/>
          <ac:spMkLst>
            <pc:docMk/>
            <pc:sldMk cId="1572126766" sldId="345"/>
            <ac:spMk id="7" creationId="{48B5AA11-25C6-4AE7-91AF-A2003BA6EF12}"/>
          </ac:spMkLst>
        </pc:spChg>
        <pc:spChg chg="mod">
          <ac:chgData name="Hassaan Abdur-Razzaaq" userId="07e4a257e33abea7" providerId="LiveId" clId="{CA332557-04CE-4343-A101-F96AAECFB418}" dt="2020-08-30T03:59:47.662" v="7381" actId="20577"/>
          <ac:spMkLst>
            <pc:docMk/>
            <pc:sldMk cId="1572126766" sldId="345"/>
            <ac:spMk id="9" creationId="{440DE0B1-36D2-4615-B552-58D7812EF207}"/>
          </ac:spMkLst>
        </pc:spChg>
      </pc:sldChg>
      <pc:sldChg chg="modSp add mod ord">
        <pc:chgData name="Hassaan Abdur-Razzaaq" userId="07e4a257e33abea7" providerId="LiveId" clId="{CA332557-04CE-4343-A101-F96AAECFB418}" dt="2020-08-30T03:56:44.748" v="7144" actId="20577"/>
        <pc:sldMkLst>
          <pc:docMk/>
          <pc:sldMk cId="1671249372" sldId="346"/>
        </pc:sldMkLst>
        <pc:spChg chg="mod">
          <ac:chgData name="Hassaan Abdur-Razzaaq" userId="07e4a257e33abea7" providerId="LiveId" clId="{CA332557-04CE-4343-A101-F96AAECFB418}" dt="2020-08-30T03:55:37.369" v="7084"/>
          <ac:spMkLst>
            <pc:docMk/>
            <pc:sldMk cId="1671249372" sldId="346"/>
            <ac:spMk id="2" creationId="{053A7E76-13AC-40BD-A46C-3E5C27C79A48}"/>
          </ac:spMkLst>
        </pc:spChg>
        <pc:spChg chg="mod">
          <ac:chgData name="Hassaan Abdur-Razzaaq" userId="07e4a257e33abea7" providerId="LiveId" clId="{CA332557-04CE-4343-A101-F96AAECFB418}" dt="2020-08-30T03:56:06.943" v="7088" actId="9"/>
          <ac:spMkLst>
            <pc:docMk/>
            <pc:sldMk cId="1671249372" sldId="346"/>
            <ac:spMk id="7" creationId="{48B5AA11-25C6-4AE7-91AF-A2003BA6EF12}"/>
          </ac:spMkLst>
        </pc:spChg>
        <pc:spChg chg="mod">
          <ac:chgData name="Hassaan Abdur-Razzaaq" userId="07e4a257e33abea7" providerId="LiveId" clId="{CA332557-04CE-4343-A101-F96AAECFB418}" dt="2020-08-30T03:56:44.748" v="7144" actId="20577"/>
          <ac:spMkLst>
            <pc:docMk/>
            <pc:sldMk cId="1671249372" sldId="346"/>
            <ac:spMk id="9" creationId="{440DE0B1-36D2-4615-B552-58D7812EF207}"/>
          </ac:spMkLst>
        </pc:spChg>
      </pc:sldChg>
    </pc:docChg>
  </pc:docChgLst>
  <pc:docChgLst>
    <pc:chgData name="Hassaan Abdur-Razzaaq" userId="07e4a257e33abea7" providerId="Windows Live" clId="Web-{F7EB433F-725E-476A-6568-0647BCFD547B}"/>
    <pc:docChg chg="modSld">
      <pc:chgData name="Hassaan Abdur-Razzaaq" userId="07e4a257e33abea7" providerId="Windows Live" clId="Web-{F7EB433F-725E-476A-6568-0647BCFD547B}" dt="2020-08-28T15:39:09.533" v="8"/>
      <pc:docMkLst>
        <pc:docMk/>
      </pc:docMkLst>
      <pc:sldChg chg="addSp delSp modSp mod setBg">
        <pc:chgData name="Hassaan Abdur-Razzaaq" userId="07e4a257e33abea7" providerId="Windows Live" clId="Web-{F7EB433F-725E-476A-6568-0647BCFD547B}" dt="2020-08-28T15:39:09.533" v="8"/>
        <pc:sldMkLst>
          <pc:docMk/>
          <pc:sldMk cId="4242894486" sldId="310"/>
        </pc:sldMkLst>
        <pc:spChg chg="mod">
          <ac:chgData name="Hassaan Abdur-Razzaaq" userId="07e4a257e33abea7" providerId="Windows Live" clId="Web-{F7EB433F-725E-476A-6568-0647BCFD547B}" dt="2020-08-28T15:39:09.533" v="8"/>
          <ac:spMkLst>
            <pc:docMk/>
            <pc:sldMk cId="4242894486" sldId="310"/>
            <ac:spMk id="2" creationId="{00DB3EFF-3860-492D-BBEB-3C368EE17F4E}"/>
          </ac:spMkLst>
        </pc:spChg>
        <pc:spChg chg="add del">
          <ac:chgData name="Hassaan Abdur-Razzaaq" userId="07e4a257e33abea7" providerId="Windows Live" clId="Web-{F7EB433F-725E-476A-6568-0647BCFD547B}" dt="2020-08-28T15:39:09.533" v="8"/>
          <ac:spMkLst>
            <pc:docMk/>
            <pc:sldMk cId="4242894486" sldId="310"/>
            <ac:spMk id="3" creationId="{AD2688E6-7CAC-47FA-8DDF-B1F794F9E118}"/>
          </ac:spMkLst>
        </pc:spChg>
        <pc:graphicFrameChg chg="add del">
          <ac:chgData name="Hassaan Abdur-Razzaaq" userId="07e4a257e33abea7" providerId="Windows Live" clId="Web-{F7EB433F-725E-476A-6568-0647BCFD547B}" dt="2020-08-28T15:39:09.533" v="8"/>
          <ac:graphicFrameMkLst>
            <pc:docMk/>
            <pc:sldMk cId="4242894486" sldId="310"/>
            <ac:graphicFrameMk id="5" creationId="{76A31F40-7EF4-4BF1-8054-31BE6FE3DD75}"/>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88D214-DC05-4668-BBD9-227F3FC7331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86AF76C-B2E6-488B-AD6A-A7993B17FBA7}">
      <dgm:prSet phldrT="[Text]"/>
      <dgm:spPr/>
      <dgm:t>
        <a:bodyPr/>
        <a:lstStyle/>
        <a:p>
          <a:pPr rtl="1">
            <a:lnSpc>
              <a:spcPct val="150000"/>
            </a:lnSpc>
          </a:pPr>
          <a:r>
            <a:rPr lang="dv-MV" dirty="0"/>
            <a:t>މަޤްޞަދު</a:t>
          </a:r>
          <a:endParaRPr lang="en-US" dirty="0"/>
        </a:p>
      </dgm:t>
    </dgm:pt>
    <dgm:pt modelId="{DF4F26AC-6E11-4F7B-B052-F5B9E375F438}" type="parTrans" cxnId="{A800CD7E-DD84-4581-ACF9-055099D61CC9}">
      <dgm:prSet/>
      <dgm:spPr/>
      <dgm:t>
        <a:bodyPr/>
        <a:lstStyle/>
        <a:p>
          <a:endParaRPr lang="en-US"/>
        </a:p>
      </dgm:t>
    </dgm:pt>
    <dgm:pt modelId="{5B31D81D-C9E9-4CEF-8200-B1B805F9D535}" type="sibTrans" cxnId="{A800CD7E-DD84-4581-ACF9-055099D61CC9}">
      <dgm:prSet/>
      <dgm:spPr/>
      <dgm:t>
        <a:bodyPr/>
        <a:lstStyle/>
        <a:p>
          <a:endParaRPr lang="en-US"/>
        </a:p>
      </dgm:t>
    </dgm:pt>
    <dgm:pt modelId="{A9AE1750-FA62-490E-B9A7-F1EFDEF58686}">
      <dgm:prSet phldrT="[Text]"/>
      <dgm:spPr/>
      <dgm:t>
        <a:bodyPr/>
        <a:lstStyle/>
        <a:p>
          <a:pPr rtl="1">
            <a:lnSpc>
              <a:spcPct val="150000"/>
            </a:lnSpc>
          </a:pPr>
          <a:r>
            <a:rPr lang="dv-MV" dirty="0"/>
            <a:t>ޢަޤީދާ</a:t>
          </a:r>
          <a:endParaRPr lang="en-US" dirty="0"/>
        </a:p>
      </dgm:t>
    </dgm:pt>
    <dgm:pt modelId="{65FB536A-08FE-4070-B38A-C14AB6E94785}" type="parTrans" cxnId="{ABC6BDE2-AF2C-4387-A975-601F5897F1EC}">
      <dgm:prSet/>
      <dgm:spPr/>
      <dgm:t>
        <a:bodyPr/>
        <a:lstStyle/>
        <a:p>
          <a:endParaRPr lang="en-US"/>
        </a:p>
      </dgm:t>
    </dgm:pt>
    <dgm:pt modelId="{257E7FAF-3C0B-4571-B1F3-A5BC2E608A50}" type="sibTrans" cxnId="{ABC6BDE2-AF2C-4387-A975-601F5897F1EC}">
      <dgm:prSet/>
      <dgm:spPr/>
      <dgm:t>
        <a:bodyPr/>
        <a:lstStyle/>
        <a:p>
          <a:endParaRPr lang="en-US"/>
        </a:p>
      </dgm:t>
    </dgm:pt>
    <dgm:pt modelId="{612895F3-7BA8-47D0-8D7B-E14109CF4A3E}">
      <dgm:prSet phldrT="[Text]"/>
      <dgm:spPr/>
      <dgm:t>
        <a:bodyPr/>
        <a:lstStyle/>
        <a:p>
          <a:pPr rtl="1">
            <a:lnSpc>
              <a:spcPct val="150000"/>
            </a:lnSpc>
          </a:pPr>
          <a:r>
            <a:rPr lang="dv-MV" dirty="0"/>
            <a:t>ފިޤްހު</a:t>
          </a:r>
          <a:endParaRPr lang="en-US" dirty="0"/>
        </a:p>
      </dgm:t>
    </dgm:pt>
    <dgm:pt modelId="{10EFE2A6-30BC-4E6E-8852-368C768DCB84}" type="parTrans" cxnId="{F2D0BDFE-5D8A-417D-B372-3B5ED456028E}">
      <dgm:prSet/>
      <dgm:spPr/>
      <dgm:t>
        <a:bodyPr/>
        <a:lstStyle/>
        <a:p>
          <a:endParaRPr lang="en-US"/>
        </a:p>
      </dgm:t>
    </dgm:pt>
    <dgm:pt modelId="{60A6E010-00EF-47D8-8EE0-6673C32B2F09}" type="sibTrans" cxnId="{F2D0BDFE-5D8A-417D-B372-3B5ED456028E}">
      <dgm:prSet/>
      <dgm:spPr/>
      <dgm:t>
        <a:bodyPr/>
        <a:lstStyle/>
        <a:p>
          <a:endParaRPr lang="en-US"/>
        </a:p>
      </dgm:t>
    </dgm:pt>
    <dgm:pt modelId="{DF02D3B1-4688-4DDC-971F-E41BAED5FAA4}">
      <dgm:prSet phldrT="[Text]"/>
      <dgm:spPr/>
      <dgm:t>
        <a:bodyPr/>
        <a:lstStyle/>
        <a:p>
          <a:pPr rtl="1">
            <a:lnSpc>
              <a:spcPct val="150000"/>
            </a:lnSpc>
          </a:pPr>
          <a:r>
            <a:rPr lang="dv-MV" dirty="0"/>
            <a:t>އަޚްލާޤް</a:t>
          </a:r>
          <a:endParaRPr lang="en-US" dirty="0"/>
        </a:p>
      </dgm:t>
    </dgm:pt>
    <dgm:pt modelId="{94F0BB5A-B478-441B-A871-94EB61F4AD10}" type="parTrans" cxnId="{6E5E0B83-B871-4E96-8F6F-81BBEE67FD8A}">
      <dgm:prSet/>
      <dgm:spPr/>
      <dgm:t>
        <a:bodyPr/>
        <a:lstStyle/>
        <a:p>
          <a:endParaRPr lang="en-US"/>
        </a:p>
      </dgm:t>
    </dgm:pt>
    <dgm:pt modelId="{B37C0D49-B8DC-4BBE-B6B4-194CB01E0C07}" type="sibTrans" cxnId="{6E5E0B83-B871-4E96-8F6F-81BBEE67FD8A}">
      <dgm:prSet/>
      <dgm:spPr/>
      <dgm:t>
        <a:bodyPr/>
        <a:lstStyle/>
        <a:p>
          <a:endParaRPr lang="en-US"/>
        </a:p>
      </dgm:t>
    </dgm:pt>
    <dgm:pt modelId="{C1C82990-97A8-44A7-A123-C476FD5B23EE}">
      <dgm:prSet phldrT="[Text]"/>
      <dgm:spPr/>
      <dgm:t>
        <a:bodyPr/>
        <a:lstStyle/>
        <a:p>
          <a:pPr rtl="1">
            <a:lnSpc>
              <a:spcPct val="150000"/>
            </a:lnSpc>
          </a:pPr>
          <a:r>
            <a:rPr lang="dv-MV" dirty="0"/>
            <a:t>ވަސީލަތްތައް</a:t>
          </a:r>
          <a:endParaRPr lang="en-US" dirty="0"/>
        </a:p>
      </dgm:t>
    </dgm:pt>
    <dgm:pt modelId="{DA445554-B6DD-49E8-9F48-FF621C1D7843}" type="parTrans" cxnId="{99012FBB-31F0-4904-971D-316E0D927880}">
      <dgm:prSet/>
      <dgm:spPr/>
      <dgm:t>
        <a:bodyPr/>
        <a:lstStyle/>
        <a:p>
          <a:endParaRPr lang="en-US"/>
        </a:p>
      </dgm:t>
    </dgm:pt>
    <dgm:pt modelId="{B2A19B8D-CCC2-45BF-B5B1-E00A4FD75DB0}" type="sibTrans" cxnId="{99012FBB-31F0-4904-971D-316E0D927880}">
      <dgm:prSet/>
      <dgm:spPr/>
      <dgm:t>
        <a:bodyPr/>
        <a:lstStyle/>
        <a:p>
          <a:endParaRPr lang="en-US"/>
        </a:p>
      </dgm:t>
    </dgm:pt>
    <dgm:pt modelId="{CD52A0A0-FCA6-4728-94B5-889056CE8F80}">
      <dgm:prSet phldrT="[Text]"/>
      <dgm:spPr/>
      <dgm:t>
        <a:bodyPr/>
        <a:lstStyle/>
        <a:p>
          <a:pPr rtl="1">
            <a:lnSpc>
              <a:spcPct val="150000"/>
            </a:lnSpc>
          </a:pPr>
          <a:r>
            <a:rPr lang="dv-MV" dirty="0"/>
            <a:t>ޢަރަބި ބަސް</a:t>
          </a:r>
          <a:endParaRPr lang="en-US" dirty="0"/>
        </a:p>
      </dgm:t>
    </dgm:pt>
    <dgm:pt modelId="{DDF30177-3E8E-4DA1-9144-EE2EAC6D6829}" type="parTrans" cxnId="{069D6D27-ED2F-4094-A58B-DC0263AF148A}">
      <dgm:prSet/>
      <dgm:spPr/>
      <dgm:t>
        <a:bodyPr/>
        <a:lstStyle/>
        <a:p>
          <a:endParaRPr lang="en-US"/>
        </a:p>
      </dgm:t>
    </dgm:pt>
    <dgm:pt modelId="{734B4D09-61E1-48D0-8B8B-422498BC97A4}" type="sibTrans" cxnId="{069D6D27-ED2F-4094-A58B-DC0263AF148A}">
      <dgm:prSet/>
      <dgm:spPr/>
      <dgm:t>
        <a:bodyPr/>
        <a:lstStyle/>
        <a:p>
          <a:endParaRPr lang="en-US"/>
        </a:p>
      </dgm:t>
    </dgm:pt>
    <dgm:pt modelId="{59671CDE-2035-482A-A398-1112150BA6EA}">
      <dgm:prSet phldrT="[Text]"/>
      <dgm:spPr/>
      <dgm:t>
        <a:bodyPr/>
        <a:lstStyle/>
        <a:p>
          <a:pPr rtl="1">
            <a:lnSpc>
              <a:spcPct val="150000"/>
            </a:lnSpc>
          </a:pPr>
          <a:r>
            <a:rPr lang="dv-MV" dirty="0"/>
            <a:t>އުޞޫލުލް ފިޤްހު</a:t>
          </a:r>
          <a:endParaRPr lang="en-US" dirty="0"/>
        </a:p>
      </dgm:t>
    </dgm:pt>
    <dgm:pt modelId="{A1328116-FDB6-44C6-8A2B-6CDB2FFAA30D}" type="parTrans" cxnId="{D3A442CD-8BF5-40FE-83D1-495309E1C8D9}">
      <dgm:prSet/>
      <dgm:spPr/>
      <dgm:t>
        <a:bodyPr/>
        <a:lstStyle/>
        <a:p>
          <a:endParaRPr lang="en-US"/>
        </a:p>
      </dgm:t>
    </dgm:pt>
    <dgm:pt modelId="{894BB3AF-FF3E-4841-8B5C-97AFDC3A16DC}" type="sibTrans" cxnId="{D3A442CD-8BF5-40FE-83D1-495309E1C8D9}">
      <dgm:prSet/>
      <dgm:spPr/>
      <dgm:t>
        <a:bodyPr/>
        <a:lstStyle/>
        <a:p>
          <a:endParaRPr lang="en-US"/>
        </a:p>
      </dgm:t>
    </dgm:pt>
    <dgm:pt modelId="{9C15C6FF-7EB5-4D04-87ED-EAC6A74EDEFD}">
      <dgm:prSet phldrT="[Text]"/>
      <dgm:spPr/>
      <dgm:t>
        <a:bodyPr/>
        <a:lstStyle/>
        <a:p>
          <a:pPr rtl="1">
            <a:lnSpc>
              <a:spcPct val="150000"/>
            </a:lnSpc>
          </a:pPr>
          <a:r>
            <a:rPr lang="dv-MV" dirty="0"/>
            <a:t>ޢުލޫމުލް ޙަދީޘް</a:t>
          </a:r>
          <a:endParaRPr lang="en-US" dirty="0"/>
        </a:p>
      </dgm:t>
    </dgm:pt>
    <dgm:pt modelId="{7995A51E-A373-4DAE-B113-EBD293854061}" type="parTrans" cxnId="{F3CE39DE-565C-4C1C-A604-08ECDD0325F7}">
      <dgm:prSet/>
      <dgm:spPr/>
      <dgm:t>
        <a:bodyPr/>
        <a:lstStyle/>
        <a:p>
          <a:endParaRPr lang="en-US"/>
        </a:p>
      </dgm:t>
    </dgm:pt>
    <dgm:pt modelId="{E11D4065-ACE3-4D71-BD06-CCE851FCA7E0}" type="sibTrans" cxnId="{F3CE39DE-565C-4C1C-A604-08ECDD0325F7}">
      <dgm:prSet/>
      <dgm:spPr/>
      <dgm:t>
        <a:bodyPr/>
        <a:lstStyle/>
        <a:p>
          <a:endParaRPr lang="en-US"/>
        </a:p>
      </dgm:t>
    </dgm:pt>
    <dgm:pt modelId="{AA249B2B-48DC-4B43-9E5E-D1966DD6334E}">
      <dgm:prSet phldrT="[Text]"/>
      <dgm:spPr/>
      <dgm:t>
        <a:bodyPr/>
        <a:lstStyle/>
        <a:p>
          <a:pPr rtl="1">
            <a:lnSpc>
              <a:spcPct val="150000"/>
            </a:lnSpc>
          </a:pPr>
          <a:r>
            <a:rPr lang="dv-MV" dirty="0"/>
            <a:t>މަޞްދަރު</a:t>
          </a:r>
          <a:endParaRPr lang="en-US" dirty="0"/>
        </a:p>
      </dgm:t>
    </dgm:pt>
    <dgm:pt modelId="{17D14013-FF2D-4490-8CC9-FE3B23FD58CC}" type="parTrans" cxnId="{52EC3F15-44B6-4839-B140-7F177A6AD27B}">
      <dgm:prSet/>
      <dgm:spPr/>
      <dgm:t>
        <a:bodyPr/>
        <a:lstStyle/>
        <a:p>
          <a:endParaRPr lang="en-US"/>
        </a:p>
      </dgm:t>
    </dgm:pt>
    <dgm:pt modelId="{8ED6372B-6CF6-4D45-9B14-35BB40EC4593}" type="sibTrans" cxnId="{52EC3F15-44B6-4839-B140-7F177A6AD27B}">
      <dgm:prSet/>
      <dgm:spPr/>
      <dgm:t>
        <a:bodyPr/>
        <a:lstStyle/>
        <a:p>
          <a:endParaRPr lang="en-US"/>
        </a:p>
      </dgm:t>
    </dgm:pt>
    <dgm:pt modelId="{31FFA207-01CA-4879-8F60-6CEBB91C31B8}">
      <dgm:prSet phldrT="[Text]"/>
      <dgm:spPr/>
      <dgm:t>
        <a:bodyPr/>
        <a:lstStyle/>
        <a:p>
          <a:pPr rtl="1">
            <a:lnSpc>
              <a:spcPct val="150000"/>
            </a:lnSpc>
          </a:pPr>
          <a:r>
            <a:rPr lang="dv-MV" dirty="0"/>
            <a:t>ޤުރުއާން</a:t>
          </a:r>
          <a:endParaRPr lang="en-US" dirty="0"/>
        </a:p>
      </dgm:t>
    </dgm:pt>
    <dgm:pt modelId="{6D4066BC-7ED3-4CDC-94CC-E2F56ABC62C9}" type="parTrans" cxnId="{FB5E870C-DB60-4359-8D42-AD664EA964B9}">
      <dgm:prSet/>
      <dgm:spPr/>
      <dgm:t>
        <a:bodyPr/>
        <a:lstStyle/>
        <a:p>
          <a:endParaRPr lang="en-US"/>
        </a:p>
      </dgm:t>
    </dgm:pt>
    <dgm:pt modelId="{E1AEB646-EE38-484F-B6C6-2BBFB4F782E1}" type="sibTrans" cxnId="{FB5E870C-DB60-4359-8D42-AD664EA964B9}">
      <dgm:prSet/>
      <dgm:spPr/>
      <dgm:t>
        <a:bodyPr/>
        <a:lstStyle/>
        <a:p>
          <a:endParaRPr lang="en-US"/>
        </a:p>
      </dgm:t>
    </dgm:pt>
    <dgm:pt modelId="{146C70BD-980D-457D-BDF9-597B7339A1D1}">
      <dgm:prSet phldrT="[Text]"/>
      <dgm:spPr/>
      <dgm:t>
        <a:bodyPr/>
        <a:lstStyle/>
        <a:p>
          <a:pPr rtl="1">
            <a:lnSpc>
              <a:spcPct val="150000"/>
            </a:lnSpc>
          </a:pPr>
          <a:r>
            <a:rPr lang="dv-MV" dirty="0"/>
            <a:t>ސުންނަތް</a:t>
          </a:r>
          <a:endParaRPr lang="en-US" dirty="0"/>
        </a:p>
      </dgm:t>
    </dgm:pt>
    <dgm:pt modelId="{0A45EC09-F25C-4DBB-A8FD-D2EE3FE0BACE}" type="parTrans" cxnId="{35486CB3-B93B-464C-92B8-F4A11F39D52F}">
      <dgm:prSet/>
      <dgm:spPr/>
      <dgm:t>
        <a:bodyPr/>
        <a:lstStyle/>
        <a:p>
          <a:endParaRPr lang="en-US"/>
        </a:p>
      </dgm:t>
    </dgm:pt>
    <dgm:pt modelId="{42653000-D97A-4B63-820E-1B90049D829A}" type="sibTrans" cxnId="{35486CB3-B93B-464C-92B8-F4A11F39D52F}">
      <dgm:prSet/>
      <dgm:spPr/>
      <dgm:t>
        <a:bodyPr/>
        <a:lstStyle/>
        <a:p>
          <a:endParaRPr lang="en-US"/>
        </a:p>
      </dgm:t>
    </dgm:pt>
    <dgm:pt modelId="{815AA33A-6F9B-4A18-BDF9-5C3F58C0B564}">
      <dgm:prSet phldrT="[Text]"/>
      <dgm:spPr/>
      <dgm:t>
        <a:bodyPr/>
        <a:lstStyle/>
        <a:p>
          <a:pPr rtl="1">
            <a:lnSpc>
              <a:spcPct val="150000"/>
            </a:lnSpc>
          </a:pPr>
          <a:r>
            <a:rPr lang="dv-MV" dirty="0"/>
            <a:t>އިތުރު</a:t>
          </a:r>
          <a:endParaRPr lang="en-US" dirty="0"/>
        </a:p>
      </dgm:t>
    </dgm:pt>
    <dgm:pt modelId="{00E8045F-CE84-4A9B-8433-FAE20D914615}" type="parTrans" cxnId="{63A65A40-EBE1-443C-B1D2-BCDC92358BDA}">
      <dgm:prSet/>
      <dgm:spPr/>
      <dgm:t>
        <a:bodyPr/>
        <a:lstStyle/>
        <a:p>
          <a:endParaRPr lang="en-US"/>
        </a:p>
      </dgm:t>
    </dgm:pt>
    <dgm:pt modelId="{09815279-4728-421B-A0C2-898FDDD003A3}" type="sibTrans" cxnId="{63A65A40-EBE1-443C-B1D2-BCDC92358BDA}">
      <dgm:prSet/>
      <dgm:spPr/>
      <dgm:t>
        <a:bodyPr/>
        <a:lstStyle/>
        <a:p>
          <a:endParaRPr lang="en-US"/>
        </a:p>
      </dgm:t>
    </dgm:pt>
    <dgm:pt modelId="{67B3D560-DF17-4005-B3E9-350973F3053C}">
      <dgm:prSet phldrT="[Text]"/>
      <dgm:spPr/>
      <dgm:t>
        <a:bodyPr/>
        <a:lstStyle/>
        <a:p>
          <a:pPr rtl="1">
            <a:lnSpc>
              <a:spcPct val="150000"/>
            </a:lnSpc>
          </a:pPr>
          <a:r>
            <a:rPr lang="dv-MV" dirty="0"/>
            <a:t>ޢިލްމުވެރީންގެ ސީރަތު</a:t>
          </a:r>
          <a:endParaRPr lang="en-US" dirty="0"/>
        </a:p>
      </dgm:t>
    </dgm:pt>
    <dgm:pt modelId="{F7283C16-5F7C-4537-B10D-11A60ED0E54B}" type="parTrans" cxnId="{27DE64FF-2FF7-4519-A843-B8D678683BD7}">
      <dgm:prSet/>
      <dgm:spPr/>
      <dgm:t>
        <a:bodyPr/>
        <a:lstStyle/>
        <a:p>
          <a:endParaRPr lang="en-US"/>
        </a:p>
      </dgm:t>
    </dgm:pt>
    <dgm:pt modelId="{2C4EF095-D352-4DB0-9EF7-6EF2FB3F3CA8}" type="sibTrans" cxnId="{27DE64FF-2FF7-4519-A843-B8D678683BD7}">
      <dgm:prSet/>
      <dgm:spPr/>
      <dgm:t>
        <a:bodyPr/>
        <a:lstStyle/>
        <a:p>
          <a:endParaRPr lang="en-US"/>
        </a:p>
      </dgm:t>
    </dgm:pt>
    <dgm:pt modelId="{96349EE0-CC99-4EBA-9190-2C663FC3FC15}" type="pres">
      <dgm:prSet presAssocID="{CB88D214-DC05-4668-BBD9-227F3FC7331F}" presName="Name0" presStyleCnt="0">
        <dgm:presLayoutVars>
          <dgm:dir val="rev"/>
          <dgm:animLvl val="lvl"/>
          <dgm:resizeHandles val="exact"/>
        </dgm:presLayoutVars>
      </dgm:prSet>
      <dgm:spPr/>
    </dgm:pt>
    <dgm:pt modelId="{8B0C3E53-D3DD-404B-B4A9-43D69D093E8D}" type="pres">
      <dgm:prSet presAssocID="{AA249B2B-48DC-4B43-9E5E-D1966DD6334E}" presName="composite" presStyleCnt="0"/>
      <dgm:spPr/>
    </dgm:pt>
    <dgm:pt modelId="{D37E9A0D-230D-4261-8AA8-CA68BF2026AC}" type="pres">
      <dgm:prSet presAssocID="{AA249B2B-48DC-4B43-9E5E-D1966DD6334E}" presName="parTx" presStyleLbl="alignNode1" presStyleIdx="0" presStyleCnt="4">
        <dgm:presLayoutVars>
          <dgm:chMax val="0"/>
          <dgm:chPref val="0"/>
          <dgm:bulletEnabled val="1"/>
        </dgm:presLayoutVars>
      </dgm:prSet>
      <dgm:spPr/>
    </dgm:pt>
    <dgm:pt modelId="{A52E4172-2022-4B61-A0E5-52CA1B1F746E}" type="pres">
      <dgm:prSet presAssocID="{AA249B2B-48DC-4B43-9E5E-D1966DD6334E}" presName="desTx" presStyleLbl="alignAccFollowNode1" presStyleIdx="0" presStyleCnt="4">
        <dgm:presLayoutVars>
          <dgm:bulletEnabled val="1"/>
        </dgm:presLayoutVars>
      </dgm:prSet>
      <dgm:spPr/>
    </dgm:pt>
    <dgm:pt modelId="{1E0C667C-188B-4A4C-BDF7-07C3DD48712A}" type="pres">
      <dgm:prSet presAssocID="{8ED6372B-6CF6-4D45-9B14-35BB40EC4593}" presName="space" presStyleCnt="0"/>
      <dgm:spPr/>
    </dgm:pt>
    <dgm:pt modelId="{AE550A35-6F30-4C64-8922-E01A1AF5F866}" type="pres">
      <dgm:prSet presAssocID="{A86AF76C-B2E6-488B-AD6A-A7993B17FBA7}" presName="composite" presStyleCnt="0"/>
      <dgm:spPr/>
    </dgm:pt>
    <dgm:pt modelId="{27A793CA-64CA-4631-8C4F-BF9243081E44}" type="pres">
      <dgm:prSet presAssocID="{A86AF76C-B2E6-488B-AD6A-A7993B17FBA7}" presName="parTx" presStyleLbl="alignNode1" presStyleIdx="1" presStyleCnt="4">
        <dgm:presLayoutVars>
          <dgm:chMax val="0"/>
          <dgm:chPref val="0"/>
          <dgm:bulletEnabled val="1"/>
        </dgm:presLayoutVars>
      </dgm:prSet>
      <dgm:spPr/>
    </dgm:pt>
    <dgm:pt modelId="{5C3F7DBE-B116-4682-9035-A3BE08E51309}" type="pres">
      <dgm:prSet presAssocID="{A86AF76C-B2E6-488B-AD6A-A7993B17FBA7}" presName="desTx" presStyleLbl="alignAccFollowNode1" presStyleIdx="1" presStyleCnt="4">
        <dgm:presLayoutVars>
          <dgm:bulletEnabled val="1"/>
        </dgm:presLayoutVars>
      </dgm:prSet>
      <dgm:spPr/>
    </dgm:pt>
    <dgm:pt modelId="{33CD8CE7-AD08-412A-8098-33FE36F46B0E}" type="pres">
      <dgm:prSet presAssocID="{5B31D81D-C9E9-4CEF-8200-B1B805F9D535}" presName="space" presStyleCnt="0"/>
      <dgm:spPr/>
    </dgm:pt>
    <dgm:pt modelId="{5487B8FC-C28D-452D-A02C-BEA8110791BA}" type="pres">
      <dgm:prSet presAssocID="{C1C82990-97A8-44A7-A123-C476FD5B23EE}" presName="composite" presStyleCnt="0"/>
      <dgm:spPr/>
    </dgm:pt>
    <dgm:pt modelId="{905A484D-B08A-4FB2-8FC6-9A10DB672C09}" type="pres">
      <dgm:prSet presAssocID="{C1C82990-97A8-44A7-A123-C476FD5B23EE}" presName="parTx" presStyleLbl="alignNode1" presStyleIdx="2" presStyleCnt="4">
        <dgm:presLayoutVars>
          <dgm:chMax val="0"/>
          <dgm:chPref val="0"/>
          <dgm:bulletEnabled val="1"/>
        </dgm:presLayoutVars>
      </dgm:prSet>
      <dgm:spPr/>
    </dgm:pt>
    <dgm:pt modelId="{C4FADFBA-2601-49F8-9FCD-8B30E64A396B}" type="pres">
      <dgm:prSet presAssocID="{C1C82990-97A8-44A7-A123-C476FD5B23EE}" presName="desTx" presStyleLbl="alignAccFollowNode1" presStyleIdx="2" presStyleCnt="4">
        <dgm:presLayoutVars>
          <dgm:bulletEnabled val="1"/>
        </dgm:presLayoutVars>
      </dgm:prSet>
      <dgm:spPr/>
    </dgm:pt>
    <dgm:pt modelId="{BD95D999-C956-4DCC-8833-C5AC19A9BBB9}" type="pres">
      <dgm:prSet presAssocID="{B2A19B8D-CCC2-45BF-B5B1-E00A4FD75DB0}" presName="space" presStyleCnt="0"/>
      <dgm:spPr/>
    </dgm:pt>
    <dgm:pt modelId="{7AF167D4-6B89-42B3-8445-28C0678C4F62}" type="pres">
      <dgm:prSet presAssocID="{815AA33A-6F9B-4A18-BDF9-5C3F58C0B564}" presName="composite" presStyleCnt="0"/>
      <dgm:spPr/>
    </dgm:pt>
    <dgm:pt modelId="{F8124F61-BCFA-42C1-AA1E-4BF9292DC458}" type="pres">
      <dgm:prSet presAssocID="{815AA33A-6F9B-4A18-BDF9-5C3F58C0B564}" presName="parTx" presStyleLbl="alignNode1" presStyleIdx="3" presStyleCnt="4">
        <dgm:presLayoutVars>
          <dgm:chMax val="0"/>
          <dgm:chPref val="0"/>
          <dgm:bulletEnabled val="1"/>
        </dgm:presLayoutVars>
      </dgm:prSet>
      <dgm:spPr/>
    </dgm:pt>
    <dgm:pt modelId="{913EC4DE-C6C5-464B-848E-4E5725A8F1BA}" type="pres">
      <dgm:prSet presAssocID="{815AA33A-6F9B-4A18-BDF9-5C3F58C0B564}" presName="desTx" presStyleLbl="alignAccFollowNode1" presStyleIdx="3" presStyleCnt="4">
        <dgm:presLayoutVars>
          <dgm:bulletEnabled val="1"/>
        </dgm:presLayoutVars>
      </dgm:prSet>
      <dgm:spPr/>
    </dgm:pt>
  </dgm:ptLst>
  <dgm:cxnLst>
    <dgm:cxn modelId="{2016430C-620E-479C-A9C5-222084D0B485}" type="presOf" srcId="{A9AE1750-FA62-490E-B9A7-F1EFDEF58686}" destId="{5C3F7DBE-B116-4682-9035-A3BE08E51309}" srcOrd="0" destOrd="0" presId="urn:microsoft.com/office/officeart/2005/8/layout/hList1"/>
    <dgm:cxn modelId="{FB5E870C-DB60-4359-8D42-AD664EA964B9}" srcId="{AA249B2B-48DC-4B43-9E5E-D1966DD6334E}" destId="{31FFA207-01CA-4879-8F60-6CEBB91C31B8}" srcOrd="0" destOrd="0" parTransId="{6D4066BC-7ED3-4CDC-94CC-E2F56ABC62C9}" sibTransId="{E1AEB646-EE38-484F-B6C6-2BBFB4F782E1}"/>
    <dgm:cxn modelId="{52EC3F15-44B6-4839-B140-7F177A6AD27B}" srcId="{CB88D214-DC05-4668-BBD9-227F3FC7331F}" destId="{AA249B2B-48DC-4B43-9E5E-D1966DD6334E}" srcOrd="0" destOrd="0" parTransId="{17D14013-FF2D-4490-8CC9-FE3B23FD58CC}" sibTransId="{8ED6372B-6CF6-4D45-9B14-35BB40EC4593}"/>
    <dgm:cxn modelId="{069D6D27-ED2F-4094-A58B-DC0263AF148A}" srcId="{C1C82990-97A8-44A7-A123-C476FD5B23EE}" destId="{CD52A0A0-FCA6-4728-94B5-889056CE8F80}" srcOrd="0" destOrd="0" parTransId="{DDF30177-3E8E-4DA1-9144-EE2EAC6D6829}" sibTransId="{734B4D09-61E1-48D0-8B8B-422498BC97A4}"/>
    <dgm:cxn modelId="{4770622A-EE8D-4CDA-9A62-FDD085B88735}" type="presOf" srcId="{C1C82990-97A8-44A7-A123-C476FD5B23EE}" destId="{905A484D-B08A-4FB2-8FC6-9A10DB672C09}" srcOrd="0" destOrd="0" presId="urn:microsoft.com/office/officeart/2005/8/layout/hList1"/>
    <dgm:cxn modelId="{63A65A40-EBE1-443C-B1D2-BCDC92358BDA}" srcId="{CB88D214-DC05-4668-BBD9-227F3FC7331F}" destId="{815AA33A-6F9B-4A18-BDF9-5C3F58C0B564}" srcOrd="3" destOrd="0" parTransId="{00E8045F-CE84-4A9B-8433-FAE20D914615}" sibTransId="{09815279-4728-421B-A0C2-898FDDD003A3}"/>
    <dgm:cxn modelId="{790D4F66-125C-4A7C-A627-FA478C48E6DA}" type="presOf" srcId="{CD52A0A0-FCA6-4728-94B5-889056CE8F80}" destId="{C4FADFBA-2601-49F8-9FCD-8B30E64A396B}" srcOrd="0" destOrd="0" presId="urn:microsoft.com/office/officeart/2005/8/layout/hList1"/>
    <dgm:cxn modelId="{69189D78-AE06-4096-9667-095D9CA1D095}" type="presOf" srcId="{31FFA207-01CA-4879-8F60-6CEBB91C31B8}" destId="{A52E4172-2022-4B61-A0E5-52CA1B1F746E}" srcOrd="0" destOrd="0" presId="urn:microsoft.com/office/officeart/2005/8/layout/hList1"/>
    <dgm:cxn modelId="{E1D9857A-4A88-4540-9F49-AD8F2932D1BF}" type="presOf" srcId="{CB88D214-DC05-4668-BBD9-227F3FC7331F}" destId="{96349EE0-CC99-4EBA-9190-2C663FC3FC15}" srcOrd="0" destOrd="0" presId="urn:microsoft.com/office/officeart/2005/8/layout/hList1"/>
    <dgm:cxn modelId="{A800CD7E-DD84-4581-ACF9-055099D61CC9}" srcId="{CB88D214-DC05-4668-BBD9-227F3FC7331F}" destId="{A86AF76C-B2E6-488B-AD6A-A7993B17FBA7}" srcOrd="1" destOrd="0" parTransId="{DF4F26AC-6E11-4F7B-B052-F5B9E375F438}" sibTransId="{5B31D81D-C9E9-4CEF-8200-B1B805F9D535}"/>
    <dgm:cxn modelId="{6E5E0B83-B871-4E96-8F6F-81BBEE67FD8A}" srcId="{A86AF76C-B2E6-488B-AD6A-A7993B17FBA7}" destId="{DF02D3B1-4688-4DDC-971F-E41BAED5FAA4}" srcOrd="2" destOrd="0" parTransId="{94F0BB5A-B478-441B-A871-94EB61F4AD10}" sibTransId="{B37C0D49-B8DC-4BBE-B6B4-194CB01E0C07}"/>
    <dgm:cxn modelId="{FB320B86-44D4-48E2-8B97-EA2A45EC41A4}" type="presOf" srcId="{AA249B2B-48DC-4B43-9E5E-D1966DD6334E}" destId="{D37E9A0D-230D-4261-8AA8-CA68BF2026AC}" srcOrd="0" destOrd="0" presId="urn:microsoft.com/office/officeart/2005/8/layout/hList1"/>
    <dgm:cxn modelId="{086CC9B2-91A6-4607-9802-DE591F6A44BC}" type="presOf" srcId="{DF02D3B1-4688-4DDC-971F-E41BAED5FAA4}" destId="{5C3F7DBE-B116-4682-9035-A3BE08E51309}" srcOrd="0" destOrd="2" presId="urn:microsoft.com/office/officeart/2005/8/layout/hList1"/>
    <dgm:cxn modelId="{35486CB3-B93B-464C-92B8-F4A11F39D52F}" srcId="{AA249B2B-48DC-4B43-9E5E-D1966DD6334E}" destId="{146C70BD-980D-457D-BDF9-597B7339A1D1}" srcOrd="1" destOrd="0" parTransId="{0A45EC09-F25C-4DBB-A8FD-D2EE3FE0BACE}" sibTransId="{42653000-D97A-4B63-820E-1B90049D829A}"/>
    <dgm:cxn modelId="{99012FBB-31F0-4904-971D-316E0D927880}" srcId="{CB88D214-DC05-4668-BBD9-227F3FC7331F}" destId="{C1C82990-97A8-44A7-A123-C476FD5B23EE}" srcOrd="2" destOrd="0" parTransId="{DA445554-B6DD-49E8-9F48-FF621C1D7843}" sibTransId="{B2A19B8D-CCC2-45BF-B5B1-E00A4FD75DB0}"/>
    <dgm:cxn modelId="{D3A442CD-8BF5-40FE-83D1-495309E1C8D9}" srcId="{C1C82990-97A8-44A7-A123-C476FD5B23EE}" destId="{59671CDE-2035-482A-A398-1112150BA6EA}" srcOrd="1" destOrd="0" parTransId="{A1328116-FDB6-44C6-8A2B-6CDB2FFAA30D}" sibTransId="{894BB3AF-FF3E-4841-8B5C-97AFDC3A16DC}"/>
    <dgm:cxn modelId="{A3793ACF-9804-4F38-B59C-1627CA62C140}" type="presOf" srcId="{67B3D560-DF17-4005-B3E9-350973F3053C}" destId="{913EC4DE-C6C5-464B-848E-4E5725A8F1BA}" srcOrd="0" destOrd="0" presId="urn:microsoft.com/office/officeart/2005/8/layout/hList1"/>
    <dgm:cxn modelId="{11AFDDD1-9250-425E-B70E-24F7E873E719}" type="presOf" srcId="{9C15C6FF-7EB5-4D04-87ED-EAC6A74EDEFD}" destId="{C4FADFBA-2601-49F8-9FCD-8B30E64A396B}" srcOrd="0" destOrd="2" presId="urn:microsoft.com/office/officeart/2005/8/layout/hList1"/>
    <dgm:cxn modelId="{A70EADD5-F69F-4F20-9092-525930DC3697}" type="presOf" srcId="{815AA33A-6F9B-4A18-BDF9-5C3F58C0B564}" destId="{F8124F61-BCFA-42C1-AA1E-4BF9292DC458}" srcOrd="0" destOrd="0" presId="urn:microsoft.com/office/officeart/2005/8/layout/hList1"/>
    <dgm:cxn modelId="{F3CE39DE-565C-4C1C-A604-08ECDD0325F7}" srcId="{C1C82990-97A8-44A7-A123-C476FD5B23EE}" destId="{9C15C6FF-7EB5-4D04-87ED-EAC6A74EDEFD}" srcOrd="2" destOrd="0" parTransId="{7995A51E-A373-4DAE-B113-EBD293854061}" sibTransId="{E11D4065-ACE3-4D71-BD06-CCE851FCA7E0}"/>
    <dgm:cxn modelId="{ABC6BDE2-AF2C-4387-A975-601F5897F1EC}" srcId="{A86AF76C-B2E6-488B-AD6A-A7993B17FBA7}" destId="{A9AE1750-FA62-490E-B9A7-F1EFDEF58686}" srcOrd="0" destOrd="0" parTransId="{65FB536A-08FE-4070-B38A-C14AB6E94785}" sibTransId="{257E7FAF-3C0B-4571-B1F3-A5BC2E608A50}"/>
    <dgm:cxn modelId="{C01C74ED-3E0B-4ACC-8B81-757A058A700D}" type="presOf" srcId="{612895F3-7BA8-47D0-8D7B-E14109CF4A3E}" destId="{5C3F7DBE-B116-4682-9035-A3BE08E51309}" srcOrd="0" destOrd="1" presId="urn:microsoft.com/office/officeart/2005/8/layout/hList1"/>
    <dgm:cxn modelId="{303209EE-8DC3-4E4E-8948-E69884E597D6}" type="presOf" srcId="{A86AF76C-B2E6-488B-AD6A-A7993B17FBA7}" destId="{27A793CA-64CA-4631-8C4F-BF9243081E44}" srcOrd="0" destOrd="0" presId="urn:microsoft.com/office/officeart/2005/8/layout/hList1"/>
    <dgm:cxn modelId="{D0B2EAFB-46D7-4D27-AE51-172C423CB09D}" type="presOf" srcId="{59671CDE-2035-482A-A398-1112150BA6EA}" destId="{C4FADFBA-2601-49F8-9FCD-8B30E64A396B}" srcOrd="0" destOrd="1" presId="urn:microsoft.com/office/officeart/2005/8/layout/hList1"/>
    <dgm:cxn modelId="{D88EA4FC-95C3-49BB-8FF7-9F3076F9AAF5}" type="presOf" srcId="{146C70BD-980D-457D-BDF9-597B7339A1D1}" destId="{A52E4172-2022-4B61-A0E5-52CA1B1F746E}" srcOrd="0" destOrd="1" presId="urn:microsoft.com/office/officeart/2005/8/layout/hList1"/>
    <dgm:cxn modelId="{F2D0BDFE-5D8A-417D-B372-3B5ED456028E}" srcId="{A86AF76C-B2E6-488B-AD6A-A7993B17FBA7}" destId="{612895F3-7BA8-47D0-8D7B-E14109CF4A3E}" srcOrd="1" destOrd="0" parTransId="{10EFE2A6-30BC-4E6E-8852-368C768DCB84}" sibTransId="{60A6E010-00EF-47D8-8EE0-6673C32B2F09}"/>
    <dgm:cxn modelId="{27DE64FF-2FF7-4519-A843-B8D678683BD7}" srcId="{815AA33A-6F9B-4A18-BDF9-5C3F58C0B564}" destId="{67B3D560-DF17-4005-B3E9-350973F3053C}" srcOrd="0" destOrd="0" parTransId="{F7283C16-5F7C-4537-B10D-11A60ED0E54B}" sibTransId="{2C4EF095-D352-4DB0-9EF7-6EF2FB3F3CA8}"/>
    <dgm:cxn modelId="{8BA07EDD-4686-4B62-9502-0C89BE775939}" type="presParOf" srcId="{96349EE0-CC99-4EBA-9190-2C663FC3FC15}" destId="{8B0C3E53-D3DD-404B-B4A9-43D69D093E8D}" srcOrd="0" destOrd="0" presId="urn:microsoft.com/office/officeart/2005/8/layout/hList1"/>
    <dgm:cxn modelId="{013C83A5-C202-46AF-A1BF-8A920458C49D}" type="presParOf" srcId="{8B0C3E53-D3DD-404B-B4A9-43D69D093E8D}" destId="{D37E9A0D-230D-4261-8AA8-CA68BF2026AC}" srcOrd="0" destOrd="0" presId="urn:microsoft.com/office/officeart/2005/8/layout/hList1"/>
    <dgm:cxn modelId="{8C7BE578-9CF0-4024-A963-36B1B3AA324F}" type="presParOf" srcId="{8B0C3E53-D3DD-404B-B4A9-43D69D093E8D}" destId="{A52E4172-2022-4B61-A0E5-52CA1B1F746E}" srcOrd="1" destOrd="0" presId="urn:microsoft.com/office/officeart/2005/8/layout/hList1"/>
    <dgm:cxn modelId="{619060C3-20A9-42EE-B2AF-E0462130653E}" type="presParOf" srcId="{96349EE0-CC99-4EBA-9190-2C663FC3FC15}" destId="{1E0C667C-188B-4A4C-BDF7-07C3DD48712A}" srcOrd="1" destOrd="0" presId="urn:microsoft.com/office/officeart/2005/8/layout/hList1"/>
    <dgm:cxn modelId="{4B58A600-3568-4A89-A507-050CBBEC2173}" type="presParOf" srcId="{96349EE0-CC99-4EBA-9190-2C663FC3FC15}" destId="{AE550A35-6F30-4C64-8922-E01A1AF5F866}" srcOrd="2" destOrd="0" presId="urn:microsoft.com/office/officeart/2005/8/layout/hList1"/>
    <dgm:cxn modelId="{79F5286A-3766-4E30-ACB7-E0FC7480AA50}" type="presParOf" srcId="{AE550A35-6F30-4C64-8922-E01A1AF5F866}" destId="{27A793CA-64CA-4631-8C4F-BF9243081E44}" srcOrd="0" destOrd="0" presId="urn:microsoft.com/office/officeart/2005/8/layout/hList1"/>
    <dgm:cxn modelId="{50282BE3-A8E9-4207-BDEA-9F89E395DD88}" type="presParOf" srcId="{AE550A35-6F30-4C64-8922-E01A1AF5F866}" destId="{5C3F7DBE-B116-4682-9035-A3BE08E51309}" srcOrd="1" destOrd="0" presId="urn:microsoft.com/office/officeart/2005/8/layout/hList1"/>
    <dgm:cxn modelId="{1DF93B4C-7FEC-4FFA-8B6E-628FBE0C87FD}" type="presParOf" srcId="{96349EE0-CC99-4EBA-9190-2C663FC3FC15}" destId="{33CD8CE7-AD08-412A-8098-33FE36F46B0E}" srcOrd="3" destOrd="0" presId="urn:microsoft.com/office/officeart/2005/8/layout/hList1"/>
    <dgm:cxn modelId="{71E8E32C-4804-469A-A52E-7645CA3988CF}" type="presParOf" srcId="{96349EE0-CC99-4EBA-9190-2C663FC3FC15}" destId="{5487B8FC-C28D-452D-A02C-BEA8110791BA}" srcOrd="4" destOrd="0" presId="urn:microsoft.com/office/officeart/2005/8/layout/hList1"/>
    <dgm:cxn modelId="{E127164D-E358-4B1D-9F36-1710BC149DA1}" type="presParOf" srcId="{5487B8FC-C28D-452D-A02C-BEA8110791BA}" destId="{905A484D-B08A-4FB2-8FC6-9A10DB672C09}" srcOrd="0" destOrd="0" presId="urn:microsoft.com/office/officeart/2005/8/layout/hList1"/>
    <dgm:cxn modelId="{D9812C5B-BC26-4E16-B6D2-C5DCF730B467}" type="presParOf" srcId="{5487B8FC-C28D-452D-A02C-BEA8110791BA}" destId="{C4FADFBA-2601-49F8-9FCD-8B30E64A396B}" srcOrd="1" destOrd="0" presId="urn:microsoft.com/office/officeart/2005/8/layout/hList1"/>
    <dgm:cxn modelId="{50CB5CE2-6BAA-40A3-9946-859630DBD500}" type="presParOf" srcId="{96349EE0-CC99-4EBA-9190-2C663FC3FC15}" destId="{BD95D999-C956-4DCC-8833-C5AC19A9BBB9}" srcOrd="5" destOrd="0" presId="urn:microsoft.com/office/officeart/2005/8/layout/hList1"/>
    <dgm:cxn modelId="{1C068081-C23F-408B-B1A9-05842EFBCE52}" type="presParOf" srcId="{96349EE0-CC99-4EBA-9190-2C663FC3FC15}" destId="{7AF167D4-6B89-42B3-8445-28C0678C4F62}" srcOrd="6" destOrd="0" presId="urn:microsoft.com/office/officeart/2005/8/layout/hList1"/>
    <dgm:cxn modelId="{5049D109-D447-4EB6-976A-15566F4E28E1}" type="presParOf" srcId="{7AF167D4-6B89-42B3-8445-28C0678C4F62}" destId="{F8124F61-BCFA-42C1-AA1E-4BF9292DC458}" srcOrd="0" destOrd="0" presId="urn:microsoft.com/office/officeart/2005/8/layout/hList1"/>
    <dgm:cxn modelId="{50B6C47D-7143-4DF5-A14A-D4F2494A180B}" type="presParOf" srcId="{7AF167D4-6B89-42B3-8445-28C0678C4F62}" destId="{913EC4DE-C6C5-464B-848E-4E5725A8F1B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4E53E6-D28A-4563-A49C-4D173CEEFD58}" type="doc">
      <dgm:prSet loTypeId="urn:diagrams.loki3.com/VaryingWidthList" loCatId="list" qsTypeId="urn:microsoft.com/office/officeart/2005/8/quickstyle/simple2" qsCatId="simple" csTypeId="urn:microsoft.com/office/officeart/2005/8/colors/accent2_3" csCatId="accent2" phldr="1"/>
      <dgm:spPr/>
    </dgm:pt>
    <dgm:pt modelId="{F3B60E93-EBF2-4213-BE61-FF072DD9BBBB}">
      <dgm:prSet phldrT="[Text]"/>
      <dgm:spPr/>
      <dgm:t>
        <a:bodyPr/>
        <a:lstStyle/>
        <a:p>
          <a:pPr rtl="1"/>
          <a:r>
            <a:rPr lang="dv-MV" dirty="0"/>
            <a:t>އަމާ ބުނީތީ</a:t>
          </a:r>
          <a:endParaRPr lang="en-US" dirty="0"/>
        </a:p>
      </dgm:t>
    </dgm:pt>
    <dgm:pt modelId="{693FD110-0856-451E-9502-D499C47D0097}" type="parTrans" cxnId="{1386D160-1596-442A-BB64-3BBB870E25A9}">
      <dgm:prSet/>
      <dgm:spPr/>
      <dgm:t>
        <a:bodyPr/>
        <a:lstStyle/>
        <a:p>
          <a:endParaRPr lang="en-US"/>
        </a:p>
      </dgm:t>
    </dgm:pt>
    <dgm:pt modelId="{3FA83CD0-8BFA-4D11-BCB5-F7BDEBA43538}" type="sibTrans" cxnId="{1386D160-1596-442A-BB64-3BBB870E25A9}">
      <dgm:prSet/>
      <dgm:spPr/>
      <dgm:t>
        <a:bodyPr/>
        <a:lstStyle/>
        <a:p>
          <a:endParaRPr lang="en-US"/>
        </a:p>
      </dgm:t>
    </dgm:pt>
    <dgm:pt modelId="{C9AB631B-994A-47B5-ACE0-0F01C4B1B9A8}">
      <dgm:prSet/>
      <dgm:spPr/>
      <dgm:t>
        <a:bodyPr/>
        <a:lstStyle/>
        <a:p>
          <a:pPr rtl="1"/>
          <a:r>
            <a:rPr lang="dv-MV" dirty="0"/>
            <a:t>ޓެސްޓުން ފާސްވާން</a:t>
          </a:r>
        </a:p>
      </dgm:t>
    </dgm:pt>
    <dgm:pt modelId="{372ED42A-BEAE-4CFE-8203-E81B558AEE02}" type="parTrans" cxnId="{FAEAEF02-67FB-4081-A463-2A799D934DB8}">
      <dgm:prSet/>
      <dgm:spPr/>
      <dgm:t>
        <a:bodyPr/>
        <a:lstStyle/>
        <a:p>
          <a:endParaRPr lang="en-US"/>
        </a:p>
      </dgm:t>
    </dgm:pt>
    <dgm:pt modelId="{8A4DD24D-5496-4972-AF23-836CB5ECF7DC}" type="sibTrans" cxnId="{FAEAEF02-67FB-4081-A463-2A799D934DB8}">
      <dgm:prSet/>
      <dgm:spPr/>
      <dgm:t>
        <a:bodyPr/>
        <a:lstStyle/>
        <a:p>
          <a:endParaRPr lang="en-US"/>
        </a:p>
      </dgm:t>
    </dgm:pt>
    <dgm:pt modelId="{AF644BE5-8214-48E9-B177-282D8E6457E8}">
      <dgm:prSet/>
      <dgm:spPr/>
      <dgm:t>
        <a:bodyPr/>
        <a:lstStyle/>
        <a:p>
          <a:pPr rtl="1"/>
          <a:r>
            <a:rPr lang="dv-MV" dirty="0"/>
            <a:t>ރަނގަޅު ވަޒީފާއެއް ހޯދަން</a:t>
          </a:r>
        </a:p>
      </dgm:t>
    </dgm:pt>
    <dgm:pt modelId="{32B1EEDB-BAFE-4729-B4A6-CCB10F917B8A}" type="parTrans" cxnId="{B56FF915-E626-4029-A1B4-F5C618DDAE7B}">
      <dgm:prSet/>
      <dgm:spPr/>
      <dgm:t>
        <a:bodyPr/>
        <a:lstStyle/>
        <a:p>
          <a:endParaRPr lang="en-US"/>
        </a:p>
      </dgm:t>
    </dgm:pt>
    <dgm:pt modelId="{35A22AC1-8692-4F29-AC7B-41A6E9C2D8E7}" type="sibTrans" cxnId="{B56FF915-E626-4029-A1B4-F5C618DDAE7B}">
      <dgm:prSet/>
      <dgm:spPr/>
      <dgm:t>
        <a:bodyPr/>
        <a:lstStyle/>
        <a:p>
          <a:endParaRPr lang="en-US"/>
        </a:p>
      </dgm:t>
    </dgm:pt>
    <dgm:pt modelId="{BCE1E1A9-F226-4DDC-8FBB-AB6D83F84048}">
      <dgm:prSet/>
      <dgm:spPr/>
      <dgm:t>
        <a:bodyPr/>
        <a:lstStyle/>
        <a:p>
          <a:pPr rtl="1"/>
          <a:r>
            <a:rPr lang="dv-MV" dirty="0"/>
            <a:t>ﷲ އަށް ޓަކައި / ދެދުނިޔޭގެ ބާއްޖަވެރިކަން ހޯދުމަށް</a:t>
          </a:r>
        </a:p>
      </dgm:t>
    </dgm:pt>
    <dgm:pt modelId="{DA477BE6-AE54-43E1-9EE6-8DB58DAE5C2F}" type="parTrans" cxnId="{434FFC35-0A9B-4FA3-8316-FA885B674A93}">
      <dgm:prSet/>
      <dgm:spPr/>
      <dgm:t>
        <a:bodyPr/>
        <a:lstStyle/>
        <a:p>
          <a:endParaRPr lang="en-US"/>
        </a:p>
      </dgm:t>
    </dgm:pt>
    <dgm:pt modelId="{706938B1-A958-4660-9962-BE1A7F026882}" type="sibTrans" cxnId="{434FFC35-0A9B-4FA3-8316-FA885B674A93}">
      <dgm:prSet/>
      <dgm:spPr/>
      <dgm:t>
        <a:bodyPr/>
        <a:lstStyle/>
        <a:p>
          <a:endParaRPr lang="en-US"/>
        </a:p>
      </dgm:t>
    </dgm:pt>
    <dgm:pt modelId="{BD4E84C9-7482-4499-9FA3-8CC257728677}" type="pres">
      <dgm:prSet presAssocID="{C44E53E6-D28A-4563-A49C-4D173CEEFD58}" presName="Name0" presStyleCnt="0">
        <dgm:presLayoutVars>
          <dgm:resizeHandles/>
        </dgm:presLayoutVars>
      </dgm:prSet>
      <dgm:spPr/>
    </dgm:pt>
    <dgm:pt modelId="{FB6BDFFD-E6F6-40CD-95F4-A485421A71E4}" type="pres">
      <dgm:prSet presAssocID="{BCE1E1A9-F226-4DDC-8FBB-AB6D83F84048}" presName="text" presStyleLbl="node1" presStyleIdx="0" presStyleCnt="4">
        <dgm:presLayoutVars>
          <dgm:bulletEnabled val="1"/>
        </dgm:presLayoutVars>
      </dgm:prSet>
      <dgm:spPr/>
    </dgm:pt>
    <dgm:pt modelId="{FA0CF59E-3C4F-4A24-8047-9F6B4455A48D}" type="pres">
      <dgm:prSet presAssocID="{706938B1-A958-4660-9962-BE1A7F026882}" presName="space" presStyleCnt="0"/>
      <dgm:spPr/>
    </dgm:pt>
    <dgm:pt modelId="{97C49BA6-DE3C-40D2-AF8E-F275FEFEF5CE}" type="pres">
      <dgm:prSet presAssocID="{AF644BE5-8214-48E9-B177-282D8E6457E8}" presName="text" presStyleLbl="node1" presStyleIdx="1" presStyleCnt="4">
        <dgm:presLayoutVars>
          <dgm:bulletEnabled val="1"/>
        </dgm:presLayoutVars>
      </dgm:prSet>
      <dgm:spPr/>
    </dgm:pt>
    <dgm:pt modelId="{B9B2F4F1-5198-4F30-911A-7052D68B9867}" type="pres">
      <dgm:prSet presAssocID="{35A22AC1-8692-4F29-AC7B-41A6E9C2D8E7}" presName="space" presStyleCnt="0"/>
      <dgm:spPr/>
    </dgm:pt>
    <dgm:pt modelId="{FAAD7034-7BBA-4D33-B2D7-8AFCD7F7EEEA}" type="pres">
      <dgm:prSet presAssocID="{C9AB631B-994A-47B5-ACE0-0F01C4B1B9A8}" presName="text" presStyleLbl="node1" presStyleIdx="2" presStyleCnt="4">
        <dgm:presLayoutVars>
          <dgm:bulletEnabled val="1"/>
        </dgm:presLayoutVars>
      </dgm:prSet>
      <dgm:spPr/>
    </dgm:pt>
    <dgm:pt modelId="{EA73AD1B-A383-4384-A487-5E95E703FF08}" type="pres">
      <dgm:prSet presAssocID="{8A4DD24D-5496-4972-AF23-836CB5ECF7DC}" presName="space" presStyleCnt="0"/>
      <dgm:spPr/>
    </dgm:pt>
    <dgm:pt modelId="{FB4D7E28-A0E2-466F-95AA-9D34A1EA199B}" type="pres">
      <dgm:prSet presAssocID="{F3B60E93-EBF2-4213-BE61-FF072DD9BBBB}" presName="text" presStyleLbl="node1" presStyleIdx="3" presStyleCnt="4">
        <dgm:presLayoutVars>
          <dgm:bulletEnabled val="1"/>
        </dgm:presLayoutVars>
      </dgm:prSet>
      <dgm:spPr/>
    </dgm:pt>
  </dgm:ptLst>
  <dgm:cxnLst>
    <dgm:cxn modelId="{FAEAEF02-67FB-4081-A463-2A799D934DB8}" srcId="{C44E53E6-D28A-4563-A49C-4D173CEEFD58}" destId="{C9AB631B-994A-47B5-ACE0-0F01C4B1B9A8}" srcOrd="2" destOrd="0" parTransId="{372ED42A-BEAE-4CFE-8203-E81B558AEE02}" sibTransId="{8A4DD24D-5496-4972-AF23-836CB5ECF7DC}"/>
    <dgm:cxn modelId="{B56FF915-E626-4029-A1B4-F5C618DDAE7B}" srcId="{C44E53E6-D28A-4563-A49C-4D173CEEFD58}" destId="{AF644BE5-8214-48E9-B177-282D8E6457E8}" srcOrd="1" destOrd="0" parTransId="{32B1EEDB-BAFE-4729-B4A6-CCB10F917B8A}" sibTransId="{35A22AC1-8692-4F29-AC7B-41A6E9C2D8E7}"/>
    <dgm:cxn modelId="{434FFC35-0A9B-4FA3-8316-FA885B674A93}" srcId="{C44E53E6-D28A-4563-A49C-4D173CEEFD58}" destId="{BCE1E1A9-F226-4DDC-8FBB-AB6D83F84048}" srcOrd="0" destOrd="0" parTransId="{DA477BE6-AE54-43E1-9EE6-8DB58DAE5C2F}" sibTransId="{706938B1-A958-4660-9962-BE1A7F026882}"/>
    <dgm:cxn modelId="{1386D160-1596-442A-BB64-3BBB870E25A9}" srcId="{C44E53E6-D28A-4563-A49C-4D173CEEFD58}" destId="{F3B60E93-EBF2-4213-BE61-FF072DD9BBBB}" srcOrd="3" destOrd="0" parTransId="{693FD110-0856-451E-9502-D499C47D0097}" sibTransId="{3FA83CD0-8BFA-4D11-BCB5-F7BDEBA43538}"/>
    <dgm:cxn modelId="{05B43863-318F-4992-B7CF-DDD60055B603}" type="presOf" srcId="{F3B60E93-EBF2-4213-BE61-FF072DD9BBBB}" destId="{FB4D7E28-A0E2-466F-95AA-9D34A1EA199B}" srcOrd="0" destOrd="0" presId="urn:diagrams.loki3.com/VaryingWidthList"/>
    <dgm:cxn modelId="{236865AD-7B8F-4ABA-9D42-777951ED373B}" type="presOf" srcId="{AF644BE5-8214-48E9-B177-282D8E6457E8}" destId="{97C49BA6-DE3C-40D2-AF8E-F275FEFEF5CE}" srcOrd="0" destOrd="0" presId="urn:diagrams.loki3.com/VaryingWidthList"/>
    <dgm:cxn modelId="{090BD3B9-3D7A-4893-8862-5C0B4EDCFE95}" type="presOf" srcId="{C9AB631B-994A-47B5-ACE0-0F01C4B1B9A8}" destId="{FAAD7034-7BBA-4D33-B2D7-8AFCD7F7EEEA}" srcOrd="0" destOrd="0" presId="urn:diagrams.loki3.com/VaryingWidthList"/>
    <dgm:cxn modelId="{A1BC5BBE-26E3-4665-B462-B97F9A0BF0E5}" type="presOf" srcId="{BCE1E1A9-F226-4DDC-8FBB-AB6D83F84048}" destId="{FB6BDFFD-E6F6-40CD-95F4-A485421A71E4}" srcOrd="0" destOrd="0" presId="urn:diagrams.loki3.com/VaryingWidthList"/>
    <dgm:cxn modelId="{6552FBCB-6CDC-47C8-84D8-864E06316AED}" type="presOf" srcId="{C44E53E6-D28A-4563-A49C-4D173CEEFD58}" destId="{BD4E84C9-7482-4499-9FA3-8CC257728677}" srcOrd="0" destOrd="0" presId="urn:diagrams.loki3.com/VaryingWidthList"/>
    <dgm:cxn modelId="{F430F20E-9650-41E8-AD2F-063A2021B22D}" type="presParOf" srcId="{BD4E84C9-7482-4499-9FA3-8CC257728677}" destId="{FB6BDFFD-E6F6-40CD-95F4-A485421A71E4}" srcOrd="0" destOrd="0" presId="urn:diagrams.loki3.com/VaryingWidthList"/>
    <dgm:cxn modelId="{22E187FC-6105-4190-B904-E9F6AA3CB641}" type="presParOf" srcId="{BD4E84C9-7482-4499-9FA3-8CC257728677}" destId="{FA0CF59E-3C4F-4A24-8047-9F6B4455A48D}" srcOrd="1" destOrd="0" presId="urn:diagrams.loki3.com/VaryingWidthList"/>
    <dgm:cxn modelId="{AB38973F-07F1-4C8A-8BCA-F611FC648710}" type="presParOf" srcId="{BD4E84C9-7482-4499-9FA3-8CC257728677}" destId="{97C49BA6-DE3C-40D2-AF8E-F275FEFEF5CE}" srcOrd="2" destOrd="0" presId="urn:diagrams.loki3.com/VaryingWidthList"/>
    <dgm:cxn modelId="{0C83B72D-C8B8-4058-91EF-3ABA3EA4EE6B}" type="presParOf" srcId="{BD4E84C9-7482-4499-9FA3-8CC257728677}" destId="{B9B2F4F1-5198-4F30-911A-7052D68B9867}" srcOrd="3" destOrd="0" presId="urn:diagrams.loki3.com/VaryingWidthList"/>
    <dgm:cxn modelId="{8E756A56-501F-4FA7-ACAD-3035BE9D1FBE}" type="presParOf" srcId="{BD4E84C9-7482-4499-9FA3-8CC257728677}" destId="{FAAD7034-7BBA-4D33-B2D7-8AFCD7F7EEEA}" srcOrd="4" destOrd="0" presId="urn:diagrams.loki3.com/VaryingWidthList"/>
    <dgm:cxn modelId="{D92B09CB-BD87-4CA5-837D-2CF7A0567721}" type="presParOf" srcId="{BD4E84C9-7482-4499-9FA3-8CC257728677}" destId="{EA73AD1B-A383-4384-A487-5E95E703FF08}" srcOrd="5" destOrd="0" presId="urn:diagrams.loki3.com/VaryingWidthList"/>
    <dgm:cxn modelId="{420FE0AB-6990-472B-BCB3-128D4D004FE2}" type="presParOf" srcId="{BD4E84C9-7482-4499-9FA3-8CC257728677}" destId="{FB4D7E28-A0E2-466F-95AA-9D34A1EA199B}" srcOrd="6"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9872ED-AF2B-4805-86D6-4767C766A4B0}" type="doc">
      <dgm:prSet loTypeId="urn:microsoft.com/office/officeart/2005/8/layout/hList1" loCatId="list" qsTypeId="urn:microsoft.com/office/officeart/2005/8/quickstyle/simple2" qsCatId="simple" csTypeId="urn:microsoft.com/office/officeart/2005/8/colors/colorful1" csCatId="colorful" phldr="1"/>
      <dgm:spPr/>
      <dgm:t>
        <a:bodyPr/>
        <a:lstStyle/>
        <a:p>
          <a:endParaRPr lang="en-US"/>
        </a:p>
      </dgm:t>
    </dgm:pt>
    <dgm:pt modelId="{6EFA43EE-ABBF-4F28-9586-E0B01E2AD1B5}">
      <dgm:prSet phldrT="[Text]"/>
      <dgm:spPr/>
      <dgm:t>
        <a:bodyPr/>
        <a:lstStyle/>
        <a:p>
          <a:pPr rtl="1">
            <a:lnSpc>
              <a:spcPct val="150000"/>
            </a:lnSpc>
          </a:pPr>
          <a:r>
            <a:rPr lang="dv-MV" dirty="0"/>
            <a:t>ފިލާވަޅުގެ ކުރީގައި</a:t>
          </a:r>
          <a:endParaRPr lang="en-US" dirty="0"/>
        </a:p>
      </dgm:t>
    </dgm:pt>
    <dgm:pt modelId="{51B6279E-0801-4E00-A058-79F5CDEF34D0}" type="parTrans" cxnId="{AF1C9C3C-6E61-4E95-AD78-BDFA9B6DFFA5}">
      <dgm:prSet/>
      <dgm:spPr/>
      <dgm:t>
        <a:bodyPr/>
        <a:lstStyle/>
        <a:p>
          <a:endParaRPr lang="en-US"/>
        </a:p>
      </dgm:t>
    </dgm:pt>
    <dgm:pt modelId="{382CD861-2A3C-41BA-B9EF-70B148264B08}" type="sibTrans" cxnId="{AF1C9C3C-6E61-4E95-AD78-BDFA9B6DFFA5}">
      <dgm:prSet/>
      <dgm:spPr/>
      <dgm:t>
        <a:bodyPr/>
        <a:lstStyle/>
        <a:p>
          <a:endParaRPr lang="en-US"/>
        </a:p>
      </dgm:t>
    </dgm:pt>
    <dgm:pt modelId="{63BC8D55-8792-4D6F-8D64-2D4DB12C8334}">
      <dgm:prSet/>
      <dgm:spPr/>
      <dgm:t>
        <a:bodyPr/>
        <a:lstStyle/>
        <a:p>
          <a:pPr rtl="1">
            <a:lnSpc>
              <a:spcPct val="150000"/>
            </a:lnSpc>
          </a:pPr>
          <a:r>
            <a:rPr lang="dv-MV" dirty="0"/>
            <a:t>ފޮތް ކިޔާލުން</a:t>
          </a:r>
        </a:p>
      </dgm:t>
    </dgm:pt>
    <dgm:pt modelId="{13885E4A-98EB-4A5E-8425-2AD658797A4F}" type="parTrans" cxnId="{1EC2BE0C-A12A-4DC1-80F7-5A5F45CDEE36}">
      <dgm:prSet/>
      <dgm:spPr/>
      <dgm:t>
        <a:bodyPr/>
        <a:lstStyle/>
        <a:p>
          <a:endParaRPr lang="en-US"/>
        </a:p>
      </dgm:t>
    </dgm:pt>
    <dgm:pt modelId="{1AB19DFB-8B49-4397-9C2C-3F95685BB606}" type="sibTrans" cxnId="{1EC2BE0C-A12A-4DC1-80F7-5A5F45CDEE36}">
      <dgm:prSet/>
      <dgm:spPr/>
      <dgm:t>
        <a:bodyPr/>
        <a:lstStyle/>
        <a:p>
          <a:endParaRPr lang="en-US"/>
        </a:p>
      </dgm:t>
    </dgm:pt>
    <dgm:pt modelId="{8FD39647-8A3B-4C33-853B-56E7F47DE99E}">
      <dgm:prSet/>
      <dgm:spPr/>
      <dgm:t>
        <a:bodyPr/>
        <a:lstStyle/>
        <a:p>
          <a:pPr rtl="1">
            <a:lnSpc>
              <a:spcPct val="150000"/>
            </a:lnSpc>
          </a:pPr>
          <a:r>
            <a:rPr lang="dv-MV" dirty="0"/>
            <a:t>ފިލާވަޅު ކުރިއަށްދާ ވަގުތު</a:t>
          </a:r>
        </a:p>
      </dgm:t>
    </dgm:pt>
    <dgm:pt modelId="{976AB961-BB62-4AC8-9EF2-A9A3792E9A95}" type="parTrans" cxnId="{DEB63286-C7A1-40C8-A0FA-BB8C1D6957AF}">
      <dgm:prSet/>
      <dgm:spPr/>
      <dgm:t>
        <a:bodyPr/>
        <a:lstStyle/>
        <a:p>
          <a:endParaRPr lang="en-US"/>
        </a:p>
      </dgm:t>
    </dgm:pt>
    <dgm:pt modelId="{46DA3573-0B8E-4153-B098-AC5B902F6187}" type="sibTrans" cxnId="{DEB63286-C7A1-40C8-A0FA-BB8C1D6957AF}">
      <dgm:prSet/>
      <dgm:spPr/>
      <dgm:t>
        <a:bodyPr/>
        <a:lstStyle/>
        <a:p>
          <a:endParaRPr lang="en-US"/>
        </a:p>
      </dgm:t>
    </dgm:pt>
    <dgm:pt modelId="{5DD86B6D-B598-4AB9-B82C-6B4E1CEA797B}">
      <dgm:prSet/>
      <dgm:spPr/>
      <dgm:t>
        <a:bodyPr/>
        <a:lstStyle/>
        <a:p>
          <a:pPr rtl="1">
            <a:lnSpc>
              <a:spcPct val="150000"/>
            </a:lnSpc>
          </a:pPr>
          <a:r>
            <a:rPr lang="dv-MV"/>
            <a:t>އަޑުއެހުން</a:t>
          </a:r>
          <a:endParaRPr lang="dv-MV" dirty="0"/>
        </a:p>
      </dgm:t>
    </dgm:pt>
    <dgm:pt modelId="{98D4772B-B064-448E-9117-D74BDB9E7C43}" type="parTrans" cxnId="{93EE6C0F-398C-41FC-80BE-CDDF0000A49F}">
      <dgm:prSet/>
      <dgm:spPr/>
      <dgm:t>
        <a:bodyPr/>
        <a:lstStyle/>
        <a:p>
          <a:endParaRPr lang="en-US"/>
        </a:p>
      </dgm:t>
    </dgm:pt>
    <dgm:pt modelId="{33FB90A9-DBF5-4E86-8082-A12C6D14252F}" type="sibTrans" cxnId="{93EE6C0F-398C-41FC-80BE-CDDF0000A49F}">
      <dgm:prSet/>
      <dgm:spPr/>
      <dgm:t>
        <a:bodyPr/>
        <a:lstStyle/>
        <a:p>
          <a:endParaRPr lang="en-US"/>
        </a:p>
      </dgm:t>
    </dgm:pt>
    <dgm:pt modelId="{1618E711-DF7B-4521-B590-736F7B863729}">
      <dgm:prSet/>
      <dgm:spPr/>
      <dgm:t>
        <a:bodyPr/>
        <a:lstStyle/>
        <a:p>
          <a:pPr rtl="1">
            <a:lnSpc>
              <a:spcPct val="150000"/>
            </a:lnSpc>
          </a:pPr>
          <a:r>
            <a:rPr lang="dv-MV"/>
            <a:t>ސުވާލުކުރުން</a:t>
          </a:r>
          <a:endParaRPr lang="dv-MV" dirty="0"/>
        </a:p>
      </dgm:t>
    </dgm:pt>
    <dgm:pt modelId="{DB45C02B-37B1-45D6-AF4A-70522AA27E39}" type="parTrans" cxnId="{95A39A85-B567-4FFB-96AF-61AB9DE2C19C}">
      <dgm:prSet/>
      <dgm:spPr/>
      <dgm:t>
        <a:bodyPr/>
        <a:lstStyle/>
        <a:p>
          <a:endParaRPr lang="en-US"/>
        </a:p>
      </dgm:t>
    </dgm:pt>
    <dgm:pt modelId="{DAE37D5E-0D86-4182-97EC-8310E31D149D}" type="sibTrans" cxnId="{95A39A85-B567-4FFB-96AF-61AB9DE2C19C}">
      <dgm:prSet/>
      <dgm:spPr/>
      <dgm:t>
        <a:bodyPr/>
        <a:lstStyle/>
        <a:p>
          <a:endParaRPr lang="en-US"/>
        </a:p>
      </dgm:t>
    </dgm:pt>
    <dgm:pt modelId="{9FE9B144-D8D0-45BA-ACE3-5DE5907A8CD1}">
      <dgm:prSet/>
      <dgm:spPr/>
      <dgm:t>
        <a:bodyPr/>
        <a:lstStyle/>
        <a:p>
          <a:pPr rtl="1">
            <a:lnSpc>
              <a:spcPct val="150000"/>
            </a:lnSpc>
          </a:pPr>
          <a:r>
            <a:rPr lang="dv-MV"/>
            <a:t>ނޯޓުކުރުން</a:t>
          </a:r>
          <a:endParaRPr lang="dv-MV" dirty="0"/>
        </a:p>
      </dgm:t>
    </dgm:pt>
    <dgm:pt modelId="{E5E4D402-F8F6-475F-814C-95F9D0D5B406}" type="parTrans" cxnId="{25703D28-98AD-465A-9F85-E21588189627}">
      <dgm:prSet/>
      <dgm:spPr/>
      <dgm:t>
        <a:bodyPr/>
        <a:lstStyle/>
        <a:p>
          <a:endParaRPr lang="en-US"/>
        </a:p>
      </dgm:t>
    </dgm:pt>
    <dgm:pt modelId="{F3EA5D1D-FB4E-49A0-8225-043B1993ED05}" type="sibTrans" cxnId="{25703D28-98AD-465A-9F85-E21588189627}">
      <dgm:prSet/>
      <dgm:spPr/>
      <dgm:t>
        <a:bodyPr/>
        <a:lstStyle/>
        <a:p>
          <a:endParaRPr lang="en-US"/>
        </a:p>
      </dgm:t>
    </dgm:pt>
    <dgm:pt modelId="{A2F9C41D-A5A2-4F2E-8229-042A8FF4D15E}">
      <dgm:prSet/>
      <dgm:spPr/>
      <dgm:t>
        <a:bodyPr/>
        <a:lstStyle/>
        <a:p>
          <a:pPr rtl="1">
            <a:lnSpc>
              <a:spcPct val="150000"/>
            </a:lnSpc>
          </a:pPr>
          <a:r>
            <a:rPr lang="dv-MV"/>
            <a:t>ފިލާވަޅު ނިމުމުން</a:t>
          </a:r>
          <a:endParaRPr lang="dv-MV" dirty="0"/>
        </a:p>
      </dgm:t>
    </dgm:pt>
    <dgm:pt modelId="{E81C89A2-D7FE-4E61-A69F-2B5B977091EB}" type="parTrans" cxnId="{64D8DE8F-5333-4882-9891-960E140CFCCE}">
      <dgm:prSet/>
      <dgm:spPr/>
      <dgm:t>
        <a:bodyPr/>
        <a:lstStyle/>
        <a:p>
          <a:endParaRPr lang="en-US"/>
        </a:p>
      </dgm:t>
    </dgm:pt>
    <dgm:pt modelId="{1D78848E-3476-42FE-A2FA-B8F1747457AF}" type="sibTrans" cxnId="{64D8DE8F-5333-4882-9891-960E140CFCCE}">
      <dgm:prSet/>
      <dgm:spPr/>
      <dgm:t>
        <a:bodyPr/>
        <a:lstStyle/>
        <a:p>
          <a:endParaRPr lang="en-US"/>
        </a:p>
      </dgm:t>
    </dgm:pt>
    <dgm:pt modelId="{6F433360-83CF-4EC9-9547-610A8D4621DA}">
      <dgm:prSet/>
      <dgm:spPr/>
      <dgm:t>
        <a:bodyPr/>
        <a:lstStyle/>
        <a:p>
          <a:pPr rtl="1">
            <a:lnSpc>
              <a:spcPct val="150000"/>
            </a:lnSpc>
          </a:pPr>
          <a:r>
            <a:rPr lang="dv-MV"/>
            <a:t>މުޠާލިޢާ ކުރުން</a:t>
          </a:r>
          <a:endParaRPr lang="dv-MV" dirty="0"/>
        </a:p>
      </dgm:t>
    </dgm:pt>
    <dgm:pt modelId="{295EC6C3-ADAA-406B-B905-D6FBF8667C03}" type="parTrans" cxnId="{F118205E-78BF-4EA3-85DA-83B8EA32FDC1}">
      <dgm:prSet/>
      <dgm:spPr/>
      <dgm:t>
        <a:bodyPr/>
        <a:lstStyle/>
        <a:p>
          <a:endParaRPr lang="en-US"/>
        </a:p>
      </dgm:t>
    </dgm:pt>
    <dgm:pt modelId="{9E203762-7674-4364-8911-940E28AA2AEA}" type="sibTrans" cxnId="{F118205E-78BF-4EA3-85DA-83B8EA32FDC1}">
      <dgm:prSet/>
      <dgm:spPr/>
      <dgm:t>
        <a:bodyPr/>
        <a:lstStyle/>
        <a:p>
          <a:endParaRPr lang="en-US"/>
        </a:p>
      </dgm:t>
    </dgm:pt>
    <dgm:pt modelId="{55412CDC-DA0A-436B-AD19-852E8CF78F14}">
      <dgm:prSet/>
      <dgm:spPr/>
      <dgm:t>
        <a:bodyPr/>
        <a:lstStyle/>
        <a:p>
          <a:pPr rtl="1">
            <a:lnSpc>
              <a:spcPct val="150000"/>
            </a:lnSpc>
          </a:pPr>
          <a:r>
            <a:rPr lang="dv-MV"/>
            <a:t>ޚުލާޞާ ކުރުން</a:t>
          </a:r>
          <a:endParaRPr lang="dv-MV" dirty="0"/>
        </a:p>
      </dgm:t>
    </dgm:pt>
    <dgm:pt modelId="{6DAE84A2-4F6F-4469-ACCE-D71754DF0946}" type="parTrans" cxnId="{4AF02407-8110-4C8F-A503-C51C6F3DD64F}">
      <dgm:prSet/>
      <dgm:spPr/>
      <dgm:t>
        <a:bodyPr/>
        <a:lstStyle/>
        <a:p>
          <a:endParaRPr lang="en-US"/>
        </a:p>
      </dgm:t>
    </dgm:pt>
    <dgm:pt modelId="{185F6532-0DF5-4C36-8F3D-3E03BE7C9FDC}" type="sibTrans" cxnId="{4AF02407-8110-4C8F-A503-C51C6F3DD64F}">
      <dgm:prSet/>
      <dgm:spPr/>
      <dgm:t>
        <a:bodyPr/>
        <a:lstStyle/>
        <a:p>
          <a:endParaRPr lang="en-US"/>
        </a:p>
      </dgm:t>
    </dgm:pt>
    <dgm:pt modelId="{538EDFA9-0F09-486D-B661-BC54847D5AC4}">
      <dgm:prSet/>
      <dgm:spPr/>
      <dgm:t>
        <a:bodyPr/>
        <a:lstStyle/>
        <a:p>
          <a:pPr rtl="1">
            <a:lnSpc>
              <a:spcPct val="150000"/>
            </a:lnSpc>
          </a:pPr>
          <a:r>
            <a:rPr lang="dv-MV" dirty="0"/>
            <a:t>އޮޅުންނުފިލާ ނަމަ އަލުން ސުވާލުކުރުން</a:t>
          </a:r>
        </a:p>
      </dgm:t>
    </dgm:pt>
    <dgm:pt modelId="{5507E6FB-FCFA-4819-AA97-6B3B38B4F0FB}" type="parTrans" cxnId="{99CD7F15-45F9-498F-B989-44CDA6A23B5D}">
      <dgm:prSet/>
      <dgm:spPr/>
      <dgm:t>
        <a:bodyPr/>
        <a:lstStyle/>
        <a:p>
          <a:endParaRPr lang="en-US"/>
        </a:p>
      </dgm:t>
    </dgm:pt>
    <dgm:pt modelId="{D65F125D-A560-4FBA-9C6A-CB96EFA35B37}" type="sibTrans" cxnId="{99CD7F15-45F9-498F-B989-44CDA6A23B5D}">
      <dgm:prSet/>
      <dgm:spPr/>
      <dgm:t>
        <a:bodyPr/>
        <a:lstStyle/>
        <a:p>
          <a:endParaRPr lang="en-US"/>
        </a:p>
      </dgm:t>
    </dgm:pt>
    <dgm:pt modelId="{7B7B25DD-16B1-458F-A307-7BF13709A7DD}">
      <dgm:prSet/>
      <dgm:spPr/>
      <dgm:t>
        <a:bodyPr/>
        <a:lstStyle/>
        <a:p>
          <a:pPr rtl="1">
            <a:lnSpc>
              <a:spcPct val="150000"/>
            </a:lnSpc>
          </a:pPr>
          <a:r>
            <a:rPr lang="dv-MV" dirty="0"/>
            <a:t>މުދައްރިސާ ކުރަން ސުވާލުތަކެއް އުފެއްދުން</a:t>
          </a:r>
        </a:p>
      </dgm:t>
    </dgm:pt>
    <dgm:pt modelId="{790C527E-4601-4E96-A744-4761688BC116}" type="parTrans" cxnId="{2B42130B-7157-4F92-A1D8-388911183873}">
      <dgm:prSet/>
      <dgm:spPr/>
    </dgm:pt>
    <dgm:pt modelId="{C87AF90C-4FE2-4889-8DC1-0B9C45D9A66E}" type="sibTrans" cxnId="{2B42130B-7157-4F92-A1D8-388911183873}">
      <dgm:prSet/>
      <dgm:spPr/>
    </dgm:pt>
    <dgm:pt modelId="{2200975D-1B8F-4656-9D8A-389F130558B5}" type="pres">
      <dgm:prSet presAssocID="{EA9872ED-AF2B-4805-86D6-4767C766A4B0}" presName="Name0" presStyleCnt="0">
        <dgm:presLayoutVars>
          <dgm:dir val="rev"/>
          <dgm:animLvl val="lvl"/>
          <dgm:resizeHandles val="exact"/>
        </dgm:presLayoutVars>
      </dgm:prSet>
      <dgm:spPr/>
    </dgm:pt>
    <dgm:pt modelId="{A23D74E3-D442-47A0-830F-CACCBFEAD4EA}" type="pres">
      <dgm:prSet presAssocID="{6EFA43EE-ABBF-4F28-9586-E0B01E2AD1B5}" presName="composite" presStyleCnt="0"/>
      <dgm:spPr/>
    </dgm:pt>
    <dgm:pt modelId="{DB9DB22E-954F-48C3-97BD-E3FBC62E07BF}" type="pres">
      <dgm:prSet presAssocID="{6EFA43EE-ABBF-4F28-9586-E0B01E2AD1B5}" presName="parTx" presStyleLbl="alignNode1" presStyleIdx="0" presStyleCnt="3">
        <dgm:presLayoutVars>
          <dgm:chMax val="0"/>
          <dgm:chPref val="0"/>
          <dgm:bulletEnabled val="1"/>
        </dgm:presLayoutVars>
      </dgm:prSet>
      <dgm:spPr/>
    </dgm:pt>
    <dgm:pt modelId="{BB45E9BF-9EE9-4F63-BAEC-6D9FD3CDB3FA}" type="pres">
      <dgm:prSet presAssocID="{6EFA43EE-ABBF-4F28-9586-E0B01E2AD1B5}" presName="desTx" presStyleLbl="alignAccFollowNode1" presStyleIdx="0" presStyleCnt="3">
        <dgm:presLayoutVars>
          <dgm:bulletEnabled val="1"/>
        </dgm:presLayoutVars>
      </dgm:prSet>
      <dgm:spPr/>
    </dgm:pt>
    <dgm:pt modelId="{3005B45A-4324-44C8-9B3A-F3583382D6DD}" type="pres">
      <dgm:prSet presAssocID="{382CD861-2A3C-41BA-B9EF-70B148264B08}" presName="space" presStyleCnt="0"/>
      <dgm:spPr/>
    </dgm:pt>
    <dgm:pt modelId="{2C39C494-C6AB-4FFC-A5BC-E117620B58CE}" type="pres">
      <dgm:prSet presAssocID="{8FD39647-8A3B-4C33-853B-56E7F47DE99E}" presName="composite" presStyleCnt="0"/>
      <dgm:spPr/>
    </dgm:pt>
    <dgm:pt modelId="{273870E9-E651-4D1E-9E57-959CEE65700C}" type="pres">
      <dgm:prSet presAssocID="{8FD39647-8A3B-4C33-853B-56E7F47DE99E}" presName="parTx" presStyleLbl="alignNode1" presStyleIdx="1" presStyleCnt="3">
        <dgm:presLayoutVars>
          <dgm:chMax val="0"/>
          <dgm:chPref val="0"/>
          <dgm:bulletEnabled val="1"/>
        </dgm:presLayoutVars>
      </dgm:prSet>
      <dgm:spPr/>
    </dgm:pt>
    <dgm:pt modelId="{53A41008-7988-445A-8942-1D3CD7A3112B}" type="pres">
      <dgm:prSet presAssocID="{8FD39647-8A3B-4C33-853B-56E7F47DE99E}" presName="desTx" presStyleLbl="alignAccFollowNode1" presStyleIdx="1" presStyleCnt="3">
        <dgm:presLayoutVars>
          <dgm:bulletEnabled val="1"/>
        </dgm:presLayoutVars>
      </dgm:prSet>
      <dgm:spPr/>
    </dgm:pt>
    <dgm:pt modelId="{D7E5B9A3-4A7D-4A84-A312-7479A18E1E3B}" type="pres">
      <dgm:prSet presAssocID="{46DA3573-0B8E-4153-B098-AC5B902F6187}" presName="space" presStyleCnt="0"/>
      <dgm:spPr/>
    </dgm:pt>
    <dgm:pt modelId="{F4BB5483-EC99-41A1-99F9-6AC78375F55A}" type="pres">
      <dgm:prSet presAssocID="{A2F9C41D-A5A2-4F2E-8229-042A8FF4D15E}" presName="composite" presStyleCnt="0"/>
      <dgm:spPr/>
    </dgm:pt>
    <dgm:pt modelId="{731C2BF0-1DEC-47B2-8A42-E31FC2684F92}" type="pres">
      <dgm:prSet presAssocID="{A2F9C41D-A5A2-4F2E-8229-042A8FF4D15E}" presName="parTx" presStyleLbl="alignNode1" presStyleIdx="2" presStyleCnt="3">
        <dgm:presLayoutVars>
          <dgm:chMax val="0"/>
          <dgm:chPref val="0"/>
          <dgm:bulletEnabled val="1"/>
        </dgm:presLayoutVars>
      </dgm:prSet>
      <dgm:spPr/>
    </dgm:pt>
    <dgm:pt modelId="{FD002F2B-DF0B-4957-8A77-E0D85C1C1D52}" type="pres">
      <dgm:prSet presAssocID="{A2F9C41D-A5A2-4F2E-8229-042A8FF4D15E}" presName="desTx" presStyleLbl="alignAccFollowNode1" presStyleIdx="2" presStyleCnt="3">
        <dgm:presLayoutVars>
          <dgm:bulletEnabled val="1"/>
        </dgm:presLayoutVars>
      </dgm:prSet>
      <dgm:spPr/>
    </dgm:pt>
  </dgm:ptLst>
  <dgm:cxnLst>
    <dgm:cxn modelId="{4AF02407-8110-4C8F-A503-C51C6F3DD64F}" srcId="{A2F9C41D-A5A2-4F2E-8229-042A8FF4D15E}" destId="{55412CDC-DA0A-436B-AD19-852E8CF78F14}" srcOrd="1" destOrd="0" parTransId="{6DAE84A2-4F6F-4469-ACCE-D71754DF0946}" sibTransId="{185F6532-0DF5-4C36-8F3D-3E03BE7C9FDC}"/>
    <dgm:cxn modelId="{534D6107-6A82-47CF-867F-4F7B78E3646B}" type="presOf" srcId="{6EFA43EE-ABBF-4F28-9586-E0B01E2AD1B5}" destId="{DB9DB22E-954F-48C3-97BD-E3FBC62E07BF}" srcOrd="0" destOrd="0" presId="urn:microsoft.com/office/officeart/2005/8/layout/hList1"/>
    <dgm:cxn modelId="{2B42130B-7157-4F92-A1D8-388911183873}" srcId="{6EFA43EE-ABBF-4F28-9586-E0B01E2AD1B5}" destId="{7B7B25DD-16B1-458F-A307-7BF13709A7DD}" srcOrd="1" destOrd="0" parTransId="{790C527E-4601-4E96-A744-4761688BC116}" sibTransId="{C87AF90C-4FE2-4889-8DC1-0B9C45D9A66E}"/>
    <dgm:cxn modelId="{1EC2BE0C-A12A-4DC1-80F7-5A5F45CDEE36}" srcId="{6EFA43EE-ABBF-4F28-9586-E0B01E2AD1B5}" destId="{63BC8D55-8792-4D6F-8D64-2D4DB12C8334}" srcOrd="0" destOrd="0" parTransId="{13885E4A-98EB-4A5E-8425-2AD658797A4F}" sibTransId="{1AB19DFB-8B49-4397-9C2C-3F95685BB606}"/>
    <dgm:cxn modelId="{93EE6C0F-398C-41FC-80BE-CDDF0000A49F}" srcId="{8FD39647-8A3B-4C33-853B-56E7F47DE99E}" destId="{5DD86B6D-B598-4AB9-B82C-6B4E1CEA797B}" srcOrd="0" destOrd="0" parTransId="{98D4772B-B064-448E-9117-D74BDB9E7C43}" sibTransId="{33FB90A9-DBF5-4E86-8082-A12C6D14252F}"/>
    <dgm:cxn modelId="{99CD7F15-45F9-498F-B989-44CDA6A23B5D}" srcId="{A2F9C41D-A5A2-4F2E-8229-042A8FF4D15E}" destId="{538EDFA9-0F09-486D-B661-BC54847D5AC4}" srcOrd="2" destOrd="0" parTransId="{5507E6FB-FCFA-4819-AA97-6B3B38B4F0FB}" sibTransId="{D65F125D-A560-4FBA-9C6A-CB96EFA35B37}"/>
    <dgm:cxn modelId="{8915AB15-C3CC-427B-82EB-9B7B893062DC}" type="presOf" srcId="{8FD39647-8A3B-4C33-853B-56E7F47DE99E}" destId="{273870E9-E651-4D1E-9E57-959CEE65700C}" srcOrd="0" destOrd="0" presId="urn:microsoft.com/office/officeart/2005/8/layout/hList1"/>
    <dgm:cxn modelId="{25703D28-98AD-465A-9F85-E21588189627}" srcId="{8FD39647-8A3B-4C33-853B-56E7F47DE99E}" destId="{9FE9B144-D8D0-45BA-ACE3-5DE5907A8CD1}" srcOrd="2" destOrd="0" parTransId="{E5E4D402-F8F6-475F-814C-95F9D0D5B406}" sibTransId="{F3EA5D1D-FB4E-49A0-8225-043B1993ED05}"/>
    <dgm:cxn modelId="{508F5D29-7212-4787-985E-6E50E6136672}" type="presOf" srcId="{7B7B25DD-16B1-458F-A307-7BF13709A7DD}" destId="{BB45E9BF-9EE9-4F63-BAEC-6D9FD3CDB3FA}" srcOrd="0" destOrd="1" presId="urn:microsoft.com/office/officeart/2005/8/layout/hList1"/>
    <dgm:cxn modelId="{AF1C9C3C-6E61-4E95-AD78-BDFA9B6DFFA5}" srcId="{EA9872ED-AF2B-4805-86D6-4767C766A4B0}" destId="{6EFA43EE-ABBF-4F28-9586-E0B01E2AD1B5}" srcOrd="0" destOrd="0" parTransId="{51B6279E-0801-4E00-A058-79F5CDEF34D0}" sibTransId="{382CD861-2A3C-41BA-B9EF-70B148264B08}"/>
    <dgm:cxn modelId="{7A48AB40-2649-4C4B-A9DE-534DE91431CF}" type="presOf" srcId="{55412CDC-DA0A-436B-AD19-852E8CF78F14}" destId="{FD002F2B-DF0B-4957-8A77-E0D85C1C1D52}" srcOrd="0" destOrd="1" presId="urn:microsoft.com/office/officeart/2005/8/layout/hList1"/>
    <dgm:cxn modelId="{F118205E-78BF-4EA3-85DA-83B8EA32FDC1}" srcId="{A2F9C41D-A5A2-4F2E-8229-042A8FF4D15E}" destId="{6F433360-83CF-4EC9-9547-610A8D4621DA}" srcOrd="0" destOrd="0" parTransId="{295EC6C3-ADAA-406B-B905-D6FBF8667C03}" sibTransId="{9E203762-7674-4364-8911-940E28AA2AEA}"/>
    <dgm:cxn modelId="{E2844845-CA2B-4958-85AC-EBD572DB5F04}" type="presOf" srcId="{9FE9B144-D8D0-45BA-ACE3-5DE5907A8CD1}" destId="{53A41008-7988-445A-8942-1D3CD7A3112B}" srcOrd="0" destOrd="2" presId="urn:microsoft.com/office/officeart/2005/8/layout/hList1"/>
    <dgm:cxn modelId="{C5BF0768-EACA-40F6-8E5B-9266456AB813}" type="presOf" srcId="{1618E711-DF7B-4521-B590-736F7B863729}" destId="{53A41008-7988-445A-8942-1D3CD7A3112B}" srcOrd="0" destOrd="1" presId="urn:microsoft.com/office/officeart/2005/8/layout/hList1"/>
    <dgm:cxn modelId="{C4EF317E-99C2-42B1-B894-1DFB09D68D44}" type="presOf" srcId="{EA9872ED-AF2B-4805-86D6-4767C766A4B0}" destId="{2200975D-1B8F-4656-9D8A-389F130558B5}" srcOrd="0" destOrd="0" presId="urn:microsoft.com/office/officeart/2005/8/layout/hList1"/>
    <dgm:cxn modelId="{95A39A85-B567-4FFB-96AF-61AB9DE2C19C}" srcId="{8FD39647-8A3B-4C33-853B-56E7F47DE99E}" destId="{1618E711-DF7B-4521-B590-736F7B863729}" srcOrd="1" destOrd="0" parTransId="{DB45C02B-37B1-45D6-AF4A-70522AA27E39}" sibTransId="{DAE37D5E-0D86-4182-97EC-8310E31D149D}"/>
    <dgm:cxn modelId="{DEB63286-C7A1-40C8-A0FA-BB8C1D6957AF}" srcId="{EA9872ED-AF2B-4805-86D6-4767C766A4B0}" destId="{8FD39647-8A3B-4C33-853B-56E7F47DE99E}" srcOrd="1" destOrd="0" parTransId="{976AB961-BB62-4AC8-9EF2-A9A3792E9A95}" sibTransId="{46DA3573-0B8E-4153-B098-AC5B902F6187}"/>
    <dgm:cxn modelId="{64D8DE8F-5333-4882-9891-960E140CFCCE}" srcId="{EA9872ED-AF2B-4805-86D6-4767C766A4B0}" destId="{A2F9C41D-A5A2-4F2E-8229-042A8FF4D15E}" srcOrd="2" destOrd="0" parTransId="{E81C89A2-D7FE-4E61-A69F-2B5B977091EB}" sibTransId="{1D78848E-3476-42FE-A2FA-B8F1747457AF}"/>
    <dgm:cxn modelId="{B00EB090-C979-4488-8D55-2163E68297AF}" type="presOf" srcId="{A2F9C41D-A5A2-4F2E-8229-042A8FF4D15E}" destId="{731C2BF0-1DEC-47B2-8A42-E31FC2684F92}" srcOrd="0" destOrd="0" presId="urn:microsoft.com/office/officeart/2005/8/layout/hList1"/>
    <dgm:cxn modelId="{5E13AEB2-9198-4903-AC0B-C15DBB4C4D24}" type="presOf" srcId="{5DD86B6D-B598-4AB9-B82C-6B4E1CEA797B}" destId="{53A41008-7988-445A-8942-1D3CD7A3112B}" srcOrd="0" destOrd="0" presId="urn:microsoft.com/office/officeart/2005/8/layout/hList1"/>
    <dgm:cxn modelId="{C43902B9-E395-46AC-84C3-420D7584D22B}" type="presOf" srcId="{6F433360-83CF-4EC9-9547-610A8D4621DA}" destId="{FD002F2B-DF0B-4957-8A77-E0D85C1C1D52}" srcOrd="0" destOrd="0" presId="urn:microsoft.com/office/officeart/2005/8/layout/hList1"/>
    <dgm:cxn modelId="{D68DE0D4-F334-4D75-A70C-2A447D211183}" type="presOf" srcId="{63BC8D55-8792-4D6F-8D64-2D4DB12C8334}" destId="{BB45E9BF-9EE9-4F63-BAEC-6D9FD3CDB3FA}" srcOrd="0" destOrd="0" presId="urn:microsoft.com/office/officeart/2005/8/layout/hList1"/>
    <dgm:cxn modelId="{A48936FF-2B54-4BFD-9B33-26601CCBCEC5}" type="presOf" srcId="{538EDFA9-0F09-486D-B661-BC54847D5AC4}" destId="{FD002F2B-DF0B-4957-8A77-E0D85C1C1D52}" srcOrd="0" destOrd="2" presId="urn:microsoft.com/office/officeart/2005/8/layout/hList1"/>
    <dgm:cxn modelId="{29F218A3-6978-4D80-ADCA-54E2AB4DED57}" type="presParOf" srcId="{2200975D-1B8F-4656-9D8A-389F130558B5}" destId="{A23D74E3-D442-47A0-830F-CACCBFEAD4EA}" srcOrd="0" destOrd="0" presId="urn:microsoft.com/office/officeart/2005/8/layout/hList1"/>
    <dgm:cxn modelId="{20772C64-414E-46E4-A1A2-3DC401A64665}" type="presParOf" srcId="{A23D74E3-D442-47A0-830F-CACCBFEAD4EA}" destId="{DB9DB22E-954F-48C3-97BD-E3FBC62E07BF}" srcOrd="0" destOrd="0" presId="urn:microsoft.com/office/officeart/2005/8/layout/hList1"/>
    <dgm:cxn modelId="{1BDE43BC-9660-4981-A3A8-0FB79C6179A7}" type="presParOf" srcId="{A23D74E3-D442-47A0-830F-CACCBFEAD4EA}" destId="{BB45E9BF-9EE9-4F63-BAEC-6D9FD3CDB3FA}" srcOrd="1" destOrd="0" presId="urn:microsoft.com/office/officeart/2005/8/layout/hList1"/>
    <dgm:cxn modelId="{62E05AE3-EDC3-405D-8BD9-B4916E1473A3}" type="presParOf" srcId="{2200975D-1B8F-4656-9D8A-389F130558B5}" destId="{3005B45A-4324-44C8-9B3A-F3583382D6DD}" srcOrd="1" destOrd="0" presId="urn:microsoft.com/office/officeart/2005/8/layout/hList1"/>
    <dgm:cxn modelId="{5D1EC365-30AF-410B-A9F7-A02CD8EE157E}" type="presParOf" srcId="{2200975D-1B8F-4656-9D8A-389F130558B5}" destId="{2C39C494-C6AB-4FFC-A5BC-E117620B58CE}" srcOrd="2" destOrd="0" presId="urn:microsoft.com/office/officeart/2005/8/layout/hList1"/>
    <dgm:cxn modelId="{E729616B-33DA-49B5-A5A0-A8AC8DCBC529}" type="presParOf" srcId="{2C39C494-C6AB-4FFC-A5BC-E117620B58CE}" destId="{273870E9-E651-4D1E-9E57-959CEE65700C}" srcOrd="0" destOrd="0" presId="urn:microsoft.com/office/officeart/2005/8/layout/hList1"/>
    <dgm:cxn modelId="{E2947A2A-E40D-4623-918E-7FE590B048D0}" type="presParOf" srcId="{2C39C494-C6AB-4FFC-A5BC-E117620B58CE}" destId="{53A41008-7988-445A-8942-1D3CD7A3112B}" srcOrd="1" destOrd="0" presId="urn:microsoft.com/office/officeart/2005/8/layout/hList1"/>
    <dgm:cxn modelId="{82D829B8-EC4A-4E58-8BEC-33AA6707959C}" type="presParOf" srcId="{2200975D-1B8F-4656-9D8A-389F130558B5}" destId="{D7E5B9A3-4A7D-4A84-A312-7479A18E1E3B}" srcOrd="3" destOrd="0" presId="urn:microsoft.com/office/officeart/2005/8/layout/hList1"/>
    <dgm:cxn modelId="{7FA596A0-9ACE-468C-A336-CF7D30EC3C1B}" type="presParOf" srcId="{2200975D-1B8F-4656-9D8A-389F130558B5}" destId="{F4BB5483-EC99-41A1-99F9-6AC78375F55A}" srcOrd="4" destOrd="0" presId="urn:microsoft.com/office/officeart/2005/8/layout/hList1"/>
    <dgm:cxn modelId="{A45DCABA-E8E0-46C8-AE98-D35A50A4B071}" type="presParOf" srcId="{F4BB5483-EC99-41A1-99F9-6AC78375F55A}" destId="{731C2BF0-1DEC-47B2-8A42-E31FC2684F92}" srcOrd="0" destOrd="0" presId="urn:microsoft.com/office/officeart/2005/8/layout/hList1"/>
    <dgm:cxn modelId="{5391759C-B07C-46B5-B684-06E6F4269366}" type="presParOf" srcId="{F4BB5483-EC99-41A1-99F9-6AC78375F55A}" destId="{FD002F2B-DF0B-4957-8A77-E0D85C1C1D5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E9A0D-230D-4261-8AA8-CA68BF2026AC}">
      <dsp:nvSpPr>
        <dsp:cNvPr id="0" name=""/>
        <dsp:cNvSpPr/>
      </dsp:nvSpPr>
      <dsp:spPr>
        <a:xfrm>
          <a:off x="7427006" y="229195"/>
          <a:ext cx="2170583" cy="860768"/>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rtl="1">
            <a:lnSpc>
              <a:spcPct val="150000"/>
            </a:lnSpc>
            <a:spcBef>
              <a:spcPct val="0"/>
            </a:spcBef>
            <a:spcAft>
              <a:spcPct val="35000"/>
            </a:spcAft>
            <a:buNone/>
          </a:pPr>
          <a:r>
            <a:rPr lang="dv-MV" sz="2600" kern="1200" dirty="0"/>
            <a:t>މަޞްދަރު</a:t>
          </a:r>
          <a:endParaRPr lang="en-US" sz="2600" kern="1200" dirty="0"/>
        </a:p>
      </dsp:txBody>
      <dsp:txXfrm>
        <a:off x="7427006" y="229195"/>
        <a:ext cx="2170583" cy="860768"/>
      </dsp:txXfrm>
    </dsp:sp>
    <dsp:sp modelId="{A52E4172-2022-4B61-A0E5-52CA1B1F746E}">
      <dsp:nvSpPr>
        <dsp:cNvPr id="0" name=""/>
        <dsp:cNvSpPr/>
      </dsp:nvSpPr>
      <dsp:spPr>
        <a:xfrm>
          <a:off x="7427006" y="1089964"/>
          <a:ext cx="2170583" cy="246226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r" defTabSz="1155700" rtl="1">
            <a:lnSpc>
              <a:spcPct val="150000"/>
            </a:lnSpc>
            <a:spcBef>
              <a:spcPct val="0"/>
            </a:spcBef>
            <a:spcAft>
              <a:spcPct val="15000"/>
            </a:spcAft>
            <a:buChar char="•"/>
          </a:pPr>
          <a:r>
            <a:rPr lang="dv-MV" sz="2600" kern="1200" dirty="0"/>
            <a:t>ޤުރުއާން</a:t>
          </a:r>
          <a:endParaRPr lang="en-US" sz="2600" kern="1200" dirty="0"/>
        </a:p>
        <a:p>
          <a:pPr marL="228600" lvl="1" indent="-228600" algn="r" defTabSz="1155700" rtl="1">
            <a:lnSpc>
              <a:spcPct val="150000"/>
            </a:lnSpc>
            <a:spcBef>
              <a:spcPct val="0"/>
            </a:spcBef>
            <a:spcAft>
              <a:spcPct val="15000"/>
            </a:spcAft>
            <a:buChar char="•"/>
          </a:pPr>
          <a:r>
            <a:rPr lang="dv-MV" sz="2600" kern="1200" dirty="0"/>
            <a:t>ސުންނަތް</a:t>
          </a:r>
          <a:endParaRPr lang="en-US" sz="2600" kern="1200" dirty="0"/>
        </a:p>
      </dsp:txBody>
      <dsp:txXfrm>
        <a:off x="7427006" y="1089964"/>
        <a:ext cx="2170583" cy="2462265"/>
      </dsp:txXfrm>
    </dsp:sp>
    <dsp:sp modelId="{27A793CA-64CA-4631-8C4F-BF9243081E44}">
      <dsp:nvSpPr>
        <dsp:cNvPr id="0" name=""/>
        <dsp:cNvSpPr/>
      </dsp:nvSpPr>
      <dsp:spPr>
        <a:xfrm>
          <a:off x="4952540" y="229195"/>
          <a:ext cx="2170583" cy="860768"/>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rtl="1">
            <a:lnSpc>
              <a:spcPct val="150000"/>
            </a:lnSpc>
            <a:spcBef>
              <a:spcPct val="0"/>
            </a:spcBef>
            <a:spcAft>
              <a:spcPct val="35000"/>
            </a:spcAft>
            <a:buNone/>
          </a:pPr>
          <a:r>
            <a:rPr lang="dv-MV" sz="2600" kern="1200" dirty="0"/>
            <a:t>މަޤްޞަދު</a:t>
          </a:r>
          <a:endParaRPr lang="en-US" sz="2600" kern="1200" dirty="0"/>
        </a:p>
      </dsp:txBody>
      <dsp:txXfrm>
        <a:off x="4952540" y="229195"/>
        <a:ext cx="2170583" cy="860768"/>
      </dsp:txXfrm>
    </dsp:sp>
    <dsp:sp modelId="{5C3F7DBE-B116-4682-9035-A3BE08E51309}">
      <dsp:nvSpPr>
        <dsp:cNvPr id="0" name=""/>
        <dsp:cNvSpPr/>
      </dsp:nvSpPr>
      <dsp:spPr>
        <a:xfrm>
          <a:off x="4952540" y="1089964"/>
          <a:ext cx="2170583" cy="246226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r" defTabSz="1155700" rtl="1">
            <a:lnSpc>
              <a:spcPct val="150000"/>
            </a:lnSpc>
            <a:spcBef>
              <a:spcPct val="0"/>
            </a:spcBef>
            <a:spcAft>
              <a:spcPct val="15000"/>
            </a:spcAft>
            <a:buChar char="•"/>
          </a:pPr>
          <a:r>
            <a:rPr lang="dv-MV" sz="2600" kern="1200" dirty="0"/>
            <a:t>ޢަޤީދާ</a:t>
          </a:r>
          <a:endParaRPr lang="en-US" sz="2600" kern="1200" dirty="0"/>
        </a:p>
        <a:p>
          <a:pPr marL="228600" lvl="1" indent="-228600" algn="r" defTabSz="1155700" rtl="1">
            <a:lnSpc>
              <a:spcPct val="150000"/>
            </a:lnSpc>
            <a:spcBef>
              <a:spcPct val="0"/>
            </a:spcBef>
            <a:spcAft>
              <a:spcPct val="15000"/>
            </a:spcAft>
            <a:buChar char="•"/>
          </a:pPr>
          <a:r>
            <a:rPr lang="dv-MV" sz="2600" kern="1200" dirty="0"/>
            <a:t>ފިޤްހު</a:t>
          </a:r>
          <a:endParaRPr lang="en-US" sz="2600" kern="1200" dirty="0"/>
        </a:p>
        <a:p>
          <a:pPr marL="228600" lvl="1" indent="-228600" algn="r" defTabSz="1155700" rtl="1">
            <a:lnSpc>
              <a:spcPct val="150000"/>
            </a:lnSpc>
            <a:spcBef>
              <a:spcPct val="0"/>
            </a:spcBef>
            <a:spcAft>
              <a:spcPct val="15000"/>
            </a:spcAft>
            <a:buChar char="•"/>
          </a:pPr>
          <a:r>
            <a:rPr lang="dv-MV" sz="2600" kern="1200" dirty="0"/>
            <a:t>އަޚްލާޤް</a:t>
          </a:r>
          <a:endParaRPr lang="en-US" sz="2600" kern="1200" dirty="0"/>
        </a:p>
      </dsp:txBody>
      <dsp:txXfrm>
        <a:off x="4952540" y="1089964"/>
        <a:ext cx="2170583" cy="2462265"/>
      </dsp:txXfrm>
    </dsp:sp>
    <dsp:sp modelId="{905A484D-B08A-4FB2-8FC6-9A10DB672C09}">
      <dsp:nvSpPr>
        <dsp:cNvPr id="0" name=""/>
        <dsp:cNvSpPr/>
      </dsp:nvSpPr>
      <dsp:spPr>
        <a:xfrm>
          <a:off x="2478075" y="229195"/>
          <a:ext cx="2170583" cy="860768"/>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rtl="1">
            <a:lnSpc>
              <a:spcPct val="150000"/>
            </a:lnSpc>
            <a:spcBef>
              <a:spcPct val="0"/>
            </a:spcBef>
            <a:spcAft>
              <a:spcPct val="35000"/>
            </a:spcAft>
            <a:buNone/>
          </a:pPr>
          <a:r>
            <a:rPr lang="dv-MV" sz="2600" kern="1200" dirty="0"/>
            <a:t>ވަސީލަތްތައް</a:t>
          </a:r>
          <a:endParaRPr lang="en-US" sz="2600" kern="1200" dirty="0"/>
        </a:p>
      </dsp:txBody>
      <dsp:txXfrm>
        <a:off x="2478075" y="229195"/>
        <a:ext cx="2170583" cy="860768"/>
      </dsp:txXfrm>
    </dsp:sp>
    <dsp:sp modelId="{C4FADFBA-2601-49F8-9FCD-8B30E64A396B}">
      <dsp:nvSpPr>
        <dsp:cNvPr id="0" name=""/>
        <dsp:cNvSpPr/>
      </dsp:nvSpPr>
      <dsp:spPr>
        <a:xfrm>
          <a:off x="2478075" y="1089964"/>
          <a:ext cx="2170583" cy="246226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r" defTabSz="1155700" rtl="1">
            <a:lnSpc>
              <a:spcPct val="150000"/>
            </a:lnSpc>
            <a:spcBef>
              <a:spcPct val="0"/>
            </a:spcBef>
            <a:spcAft>
              <a:spcPct val="15000"/>
            </a:spcAft>
            <a:buChar char="•"/>
          </a:pPr>
          <a:r>
            <a:rPr lang="dv-MV" sz="2600" kern="1200" dirty="0"/>
            <a:t>ޢަރަބި ބަސް</a:t>
          </a:r>
          <a:endParaRPr lang="en-US" sz="2600" kern="1200" dirty="0"/>
        </a:p>
        <a:p>
          <a:pPr marL="228600" lvl="1" indent="-228600" algn="r" defTabSz="1155700" rtl="1">
            <a:lnSpc>
              <a:spcPct val="150000"/>
            </a:lnSpc>
            <a:spcBef>
              <a:spcPct val="0"/>
            </a:spcBef>
            <a:spcAft>
              <a:spcPct val="15000"/>
            </a:spcAft>
            <a:buChar char="•"/>
          </a:pPr>
          <a:r>
            <a:rPr lang="dv-MV" sz="2600" kern="1200" dirty="0"/>
            <a:t>އުޞޫލުލް ފިޤްހު</a:t>
          </a:r>
          <a:endParaRPr lang="en-US" sz="2600" kern="1200" dirty="0"/>
        </a:p>
        <a:p>
          <a:pPr marL="228600" lvl="1" indent="-228600" algn="r" defTabSz="1155700" rtl="1">
            <a:lnSpc>
              <a:spcPct val="150000"/>
            </a:lnSpc>
            <a:spcBef>
              <a:spcPct val="0"/>
            </a:spcBef>
            <a:spcAft>
              <a:spcPct val="15000"/>
            </a:spcAft>
            <a:buChar char="•"/>
          </a:pPr>
          <a:r>
            <a:rPr lang="dv-MV" sz="2600" kern="1200" dirty="0"/>
            <a:t>ޢުލޫމުލް ޙަދީޘް</a:t>
          </a:r>
          <a:endParaRPr lang="en-US" sz="2600" kern="1200" dirty="0"/>
        </a:p>
      </dsp:txBody>
      <dsp:txXfrm>
        <a:off x="2478075" y="1089964"/>
        <a:ext cx="2170583" cy="2462265"/>
      </dsp:txXfrm>
    </dsp:sp>
    <dsp:sp modelId="{F8124F61-BCFA-42C1-AA1E-4BF9292DC458}">
      <dsp:nvSpPr>
        <dsp:cNvPr id="0" name=""/>
        <dsp:cNvSpPr/>
      </dsp:nvSpPr>
      <dsp:spPr>
        <a:xfrm>
          <a:off x="3609" y="229195"/>
          <a:ext cx="2170583" cy="860768"/>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rtl="1">
            <a:lnSpc>
              <a:spcPct val="150000"/>
            </a:lnSpc>
            <a:spcBef>
              <a:spcPct val="0"/>
            </a:spcBef>
            <a:spcAft>
              <a:spcPct val="35000"/>
            </a:spcAft>
            <a:buNone/>
          </a:pPr>
          <a:r>
            <a:rPr lang="dv-MV" sz="2600" kern="1200" dirty="0"/>
            <a:t>އިތުރު</a:t>
          </a:r>
          <a:endParaRPr lang="en-US" sz="2600" kern="1200" dirty="0"/>
        </a:p>
      </dsp:txBody>
      <dsp:txXfrm>
        <a:off x="3609" y="229195"/>
        <a:ext cx="2170583" cy="860768"/>
      </dsp:txXfrm>
    </dsp:sp>
    <dsp:sp modelId="{913EC4DE-C6C5-464B-848E-4E5725A8F1BA}">
      <dsp:nvSpPr>
        <dsp:cNvPr id="0" name=""/>
        <dsp:cNvSpPr/>
      </dsp:nvSpPr>
      <dsp:spPr>
        <a:xfrm>
          <a:off x="3609" y="1089964"/>
          <a:ext cx="2170583" cy="246226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r" defTabSz="1155700" rtl="1">
            <a:lnSpc>
              <a:spcPct val="150000"/>
            </a:lnSpc>
            <a:spcBef>
              <a:spcPct val="0"/>
            </a:spcBef>
            <a:spcAft>
              <a:spcPct val="15000"/>
            </a:spcAft>
            <a:buChar char="•"/>
          </a:pPr>
          <a:r>
            <a:rPr lang="dv-MV" sz="2600" kern="1200" dirty="0"/>
            <a:t>ޢިލްމުވެރީންގެ ސީރަތު</a:t>
          </a:r>
          <a:endParaRPr lang="en-US" sz="2600" kern="1200" dirty="0"/>
        </a:p>
      </dsp:txBody>
      <dsp:txXfrm>
        <a:off x="3609" y="1089964"/>
        <a:ext cx="2170583" cy="24622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BDFFD-E6F6-40CD-95F4-A485421A71E4}">
      <dsp:nvSpPr>
        <dsp:cNvPr id="0" name=""/>
        <dsp:cNvSpPr/>
      </dsp:nvSpPr>
      <dsp:spPr>
        <a:xfrm>
          <a:off x="300599" y="1892"/>
          <a:ext cx="9000000" cy="910274"/>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1760" tIns="111760" rIns="111760" bIns="111760" numCol="1" spcCol="1270" anchor="ctr" anchorCtr="0">
          <a:noAutofit/>
        </a:bodyPr>
        <a:lstStyle/>
        <a:p>
          <a:pPr marL="0" lvl="0" indent="0" algn="ctr" defTabSz="1955800" rtl="1">
            <a:lnSpc>
              <a:spcPct val="90000"/>
            </a:lnSpc>
            <a:spcBef>
              <a:spcPct val="0"/>
            </a:spcBef>
            <a:spcAft>
              <a:spcPct val="35000"/>
            </a:spcAft>
            <a:buNone/>
          </a:pPr>
          <a:r>
            <a:rPr lang="dv-MV" sz="4400" kern="1200" dirty="0"/>
            <a:t>ﷲ އަށް ޓަކައި / ދެދުނިޔޭގެ ބާއްޖަވެރިކަން ހޯދުމަށް</a:t>
          </a:r>
        </a:p>
      </dsp:txBody>
      <dsp:txXfrm>
        <a:off x="300599" y="1892"/>
        <a:ext cx="9000000" cy="910274"/>
      </dsp:txXfrm>
    </dsp:sp>
    <dsp:sp modelId="{97C49BA6-DE3C-40D2-AF8E-F275FEFEF5CE}">
      <dsp:nvSpPr>
        <dsp:cNvPr id="0" name=""/>
        <dsp:cNvSpPr/>
      </dsp:nvSpPr>
      <dsp:spPr>
        <a:xfrm>
          <a:off x="2560978" y="957680"/>
          <a:ext cx="4479243" cy="910274"/>
        </a:xfrm>
        <a:prstGeom prst="rect">
          <a:avLst/>
        </a:prstGeom>
        <a:solidFill>
          <a:schemeClr val="accent2">
            <a:shade val="80000"/>
            <a:hueOff val="-116636"/>
            <a:satOff val="-7557"/>
            <a:lumOff val="10218"/>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1760" tIns="111760" rIns="111760" bIns="111760" numCol="1" spcCol="1270" anchor="ctr" anchorCtr="0">
          <a:noAutofit/>
        </a:bodyPr>
        <a:lstStyle/>
        <a:p>
          <a:pPr marL="0" lvl="0" indent="0" algn="ctr" defTabSz="1955800" rtl="1">
            <a:lnSpc>
              <a:spcPct val="90000"/>
            </a:lnSpc>
            <a:spcBef>
              <a:spcPct val="0"/>
            </a:spcBef>
            <a:spcAft>
              <a:spcPct val="35000"/>
            </a:spcAft>
            <a:buNone/>
          </a:pPr>
          <a:r>
            <a:rPr lang="dv-MV" sz="4400" kern="1200" dirty="0"/>
            <a:t>ރަނގަޅު ވަޒީފާއެއް ހޯދަން</a:t>
          </a:r>
        </a:p>
      </dsp:txBody>
      <dsp:txXfrm>
        <a:off x="2560978" y="957680"/>
        <a:ext cx="4479243" cy="910274"/>
      </dsp:txXfrm>
    </dsp:sp>
    <dsp:sp modelId="{FAAD7034-7BBA-4D33-B2D7-8AFCD7F7EEEA}">
      <dsp:nvSpPr>
        <dsp:cNvPr id="0" name=""/>
        <dsp:cNvSpPr/>
      </dsp:nvSpPr>
      <dsp:spPr>
        <a:xfrm>
          <a:off x="3078337" y="1913469"/>
          <a:ext cx="3444525" cy="910274"/>
        </a:xfrm>
        <a:prstGeom prst="rect">
          <a:avLst/>
        </a:prstGeom>
        <a:solidFill>
          <a:schemeClr val="accent2">
            <a:shade val="80000"/>
            <a:hueOff val="-233271"/>
            <a:satOff val="-15113"/>
            <a:lumOff val="20435"/>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1760" tIns="111760" rIns="111760" bIns="111760" numCol="1" spcCol="1270" anchor="ctr" anchorCtr="0">
          <a:noAutofit/>
        </a:bodyPr>
        <a:lstStyle/>
        <a:p>
          <a:pPr marL="0" lvl="0" indent="0" algn="ctr" defTabSz="1955800" rtl="1">
            <a:lnSpc>
              <a:spcPct val="90000"/>
            </a:lnSpc>
            <a:spcBef>
              <a:spcPct val="0"/>
            </a:spcBef>
            <a:spcAft>
              <a:spcPct val="35000"/>
            </a:spcAft>
            <a:buNone/>
          </a:pPr>
          <a:r>
            <a:rPr lang="dv-MV" sz="4400" kern="1200" dirty="0"/>
            <a:t>ޓެސްޓުން ފާސްވާން</a:t>
          </a:r>
        </a:p>
      </dsp:txBody>
      <dsp:txXfrm>
        <a:off x="3078337" y="1913469"/>
        <a:ext cx="3444525" cy="910274"/>
      </dsp:txXfrm>
    </dsp:sp>
    <dsp:sp modelId="{FB4D7E28-A0E2-466F-95AA-9D34A1EA199B}">
      <dsp:nvSpPr>
        <dsp:cNvPr id="0" name=""/>
        <dsp:cNvSpPr/>
      </dsp:nvSpPr>
      <dsp:spPr>
        <a:xfrm>
          <a:off x="3765600" y="2869257"/>
          <a:ext cx="2070000" cy="910274"/>
        </a:xfrm>
        <a:prstGeom prst="rect">
          <a:avLst/>
        </a:prstGeom>
        <a:solidFill>
          <a:schemeClr val="accent2">
            <a:shade val="80000"/>
            <a:hueOff val="-349907"/>
            <a:satOff val="-22670"/>
            <a:lumOff val="30653"/>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1760" tIns="111760" rIns="111760" bIns="111760" numCol="1" spcCol="1270" anchor="ctr" anchorCtr="0">
          <a:noAutofit/>
        </a:bodyPr>
        <a:lstStyle/>
        <a:p>
          <a:pPr marL="0" lvl="0" indent="0" algn="ctr" defTabSz="1955800" rtl="1">
            <a:lnSpc>
              <a:spcPct val="90000"/>
            </a:lnSpc>
            <a:spcBef>
              <a:spcPct val="0"/>
            </a:spcBef>
            <a:spcAft>
              <a:spcPct val="35000"/>
            </a:spcAft>
            <a:buNone/>
          </a:pPr>
          <a:r>
            <a:rPr lang="dv-MV" sz="4400" kern="1200" dirty="0"/>
            <a:t>އަމާ ބުނީތީ</a:t>
          </a:r>
          <a:endParaRPr lang="en-US" sz="4400" kern="1200" dirty="0"/>
        </a:p>
      </dsp:txBody>
      <dsp:txXfrm>
        <a:off x="3765600" y="2869257"/>
        <a:ext cx="2070000" cy="9102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9DB22E-954F-48C3-97BD-E3FBC62E07BF}">
      <dsp:nvSpPr>
        <dsp:cNvPr id="0" name=""/>
        <dsp:cNvSpPr/>
      </dsp:nvSpPr>
      <dsp:spPr>
        <a:xfrm>
          <a:off x="6672833" y="57779"/>
          <a:ext cx="2925365" cy="795969"/>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1">
            <a:lnSpc>
              <a:spcPct val="150000"/>
            </a:lnSpc>
            <a:spcBef>
              <a:spcPct val="0"/>
            </a:spcBef>
            <a:spcAft>
              <a:spcPct val="35000"/>
            </a:spcAft>
            <a:buNone/>
          </a:pPr>
          <a:r>
            <a:rPr lang="dv-MV" sz="2400" kern="1200" dirty="0"/>
            <a:t>ފިލާވަޅުގެ ކުރީގައި</a:t>
          </a:r>
          <a:endParaRPr lang="en-US" sz="2400" kern="1200" dirty="0"/>
        </a:p>
      </dsp:txBody>
      <dsp:txXfrm>
        <a:off x="6672833" y="57779"/>
        <a:ext cx="2925365" cy="795969"/>
      </dsp:txXfrm>
    </dsp:sp>
    <dsp:sp modelId="{BB45E9BF-9EE9-4F63-BAEC-6D9FD3CDB3FA}">
      <dsp:nvSpPr>
        <dsp:cNvPr id="0" name=""/>
        <dsp:cNvSpPr/>
      </dsp:nvSpPr>
      <dsp:spPr>
        <a:xfrm>
          <a:off x="6672833" y="853748"/>
          <a:ext cx="2925365" cy="2869897"/>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r" defTabSz="1066800" rtl="1">
            <a:lnSpc>
              <a:spcPct val="150000"/>
            </a:lnSpc>
            <a:spcBef>
              <a:spcPct val="0"/>
            </a:spcBef>
            <a:spcAft>
              <a:spcPct val="15000"/>
            </a:spcAft>
            <a:buChar char="•"/>
          </a:pPr>
          <a:r>
            <a:rPr lang="dv-MV" sz="2400" kern="1200" dirty="0"/>
            <a:t>ފޮތް ކިޔާލުން</a:t>
          </a:r>
        </a:p>
        <a:p>
          <a:pPr marL="228600" lvl="1" indent="-228600" algn="r" defTabSz="1066800" rtl="1">
            <a:lnSpc>
              <a:spcPct val="150000"/>
            </a:lnSpc>
            <a:spcBef>
              <a:spcPct val="0"/>
            </a:spcBef>
            <a:spcAft>
              <a:spcPct val="15000"/>
            </a:spcAft>
            <a:buChar char="•"/>
          </a:pPr>
          <a:r>
            <a:rPr lang="dv-MV" sz="2400" kern="1200" dirty="0"/>
            <a:t>މުދައްރިސާ ކުރަން ސުވާލުތަކެއް އުފެއްދުން</a:t>
          </a:r>
        </a:p>
      </dsp:txBody>
      <dsp:txXfrm>
        <a:off x="6672833" y="853748"/>
        <a:ext cx="2925365" cy="2869897"/>
      </dsp:txXfrm>
    </dsp:sp>
    <dsp:sp modelId="{273870E9-E651-4D1E-9E57-959CEE65700C}">
      <dsp:nvSpPr>
        <dsp:cNvPr id="0" name=""/>
        <dsp:cNvSpPr/>
      </dsp:nvSpPr>
      <dsp:spPr>
        <a:xfrm>
          <a:off x="3337917" y="57779"/>
          <a:ext cx="2925365" cy="795969"/>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1">
            <a:lnSpc>
              <a:spcPct val="150000"/>
            </a:lnSpc>
            <a:spcBef>
              <a:spcPct val="0"/>
            </a:spcBef>
            <a:spcAft>
              <a:spcPct val="35000"/>
            </a:spcAft>
            <a:buNone/>
          </a:pPr>
          <a:r>
            <a:rPr lang="dv-MV" sz="2400" kern="1200" dirty="0"/>
            <a:t>ފިލާވަޅު ކުރިއަށްދާ ވަގުތު</a:t>
          </a:r>
        </a:p>
      </dsp:txBody>
      <dsp:txXfrm>
        <a:off x="3337917" y="57779"/>
        <a:ext cx="2925365" cy="795969"/>
      </dsp:txXfrm>
    </dsp:sp>
    <dsp:sp modelId="{53A41008-7988-445A-8942-1D3CD7A3112B}">
      <dsp:nvSpPr>
        <dsp:cNvPr id="0" name=""/>
        <dsp:cNvSpPr/>
      </dsp:nvSpPr>
      <dsp:spPr>
        <a:xfrm>
          <a:off x="3337917" y="853748"/>
          <a:ext cx="2925365" cy="2869897"/>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r" defTabSz="1066800" rtl="1">
            <a:lnSpc>
              <a:spcPct val="150000"/>
            </a:lnSpc>
            <a:spcBef>
              <a:spcPct val="0"/>
            </a:spcBef>
            <a:spcAft>
              <a:spcPct val="15000"/>
            </a:spcAft>
            <a:buChar char="•"/>
          </a:pPr>
          <a:r>
            <a:rPr lang="dv-MV" sz="2400" kern="1200"/>
            <a:t>އަޑުއެހުން</a:t>
          </a:r>
          <a:endParaRPr lang="dv-MV" sz="2400" kern="1200" dirty="0"/>
        </a:p>
        <a:p>
          <a:pPr marL="228600" lvl="1" indent="-228600" algn="r" defTabSz="1066800" rtl="1">
            <a:lnSpc>
              <a:spcPct val="150000"/>
            </a:lnSpc>
            <a:spcBef>
              <a:spcPct val="0"/>
            </a:spcBef>
            <a:spcAft>
              <a:spcPct val="15000"/>
            </a:spcAft>
            <a:buChar char="•"/>
          </a:pPr>
          <a:r>
            <a:rPr lang="dv-MV" sz="2400" kern="1200"/>
            <a:t>ސުވާލުކުރުން</a:t>
          </a:r>
          <a:endParaRPr lang="dv-MV" sz="2400" kern="1200" dirty="0"/>
        </a:p>
        <a:p>
          <a:pPr marL="228600" lvl="1" indent="-228600" algn="r" defTabSz="1066800" rtl="1">
            <a:lnSpc>
              <a:spcPct val="150000"/>
            </a:lnSpc>
            <a:spcBef>
              <a:spcPct val="0"/>
            </a:spcBef>
            <a:spcAft>
              <a:spcPct val="15000"/>
            </a:spcAft>
            <a:buChar char="•"/>
          </a:pPr>
          <a:r>
            <a:rPr lang="dv-MV" sz="2400" kern="1200"/>
            <a:t>ނޯޓުކުރުން</a:t>
          </a:r>
          <a:endParaRPr lang="dv-MV" sz="2400" kern="1200" dirty="0"/>
        </a:p>
      </dsp:txBody>
      <dsp:txXfrm>
        <a:off x="3337917" y="853748"/>
        <a:ext cx="2925365" cy="2869897"/>
      </dsp:txXfrm>
    </dsp:sp>
    <dsp:sp modelId="{731C2BF0-1DEC-47B2-8A42-E31FC2684F92}">
      <dsp:nvSpPr>
        <dsp:cNvPr id="0" name=""/>
        <dsp:cNvSpPr/>
      </dsp:nvSpPr>
      <dsp:spPr>
        <a:xfrm>
          <a:off x="3000" y="57779"/>
          <a:ext cx="2925365" cy="795969"/>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1">
            <a:lnSpc>
              <a:spcPct val="150000"/>
            </a:lnSpc>
            <a:spcBef>
              <a:spcPct val="0"/>
            </a:spcBef>
            <a:spcAft>
              <a:spcPct val="35000"/>
            </a:spcAft>
            <a:buNone/>
          </a:pPr>
          <a:r>
            <a:rPr lang="dv-MV" sz="2400" kern="1200"/>
            <a:t>ފިލާވަޅު ނިމުމުން</a:t>
          </a:r>
          <a:endParaRPr lang="dv-MV" sz="2400" kern="1200" dirty="0"/>
        </a:p>
      </dsp:txBody>
      <dsp:txXfrm>
        <a:off x="3000" y="57779"/>
        <a:ext cx="2925365" cy="795969"/>
      </dsp:txXfrm>
    </dsp:sp>
    <dsp:sp modelId="{FD002F2B-DF0B-4957-8A77-E0D85C1C1D52}">
      <dsp:nvSpPr>
        <dsp:cNvPr id="0" name=""/>
        <dsp:cNvSpPr/>
      </dsp:nvSpPr>
      <dsp:spPr>
        <a:xfrm>
          <a:off x="3000" y="853748"/>
          <a:ext cx="2925365" cy="2869897"/>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r" defTabSz="1066800" rtl="1">
            <a:lnSpc>
              <a:spcPct val="150000"/>
            </a:lnSpc>
            <a:spcBef>
              <a:spcPct val="0"/>
            </a:spcBef>
            <a:spcAft>
              <a:spcPct val="15000"/>
            </a:spcAft>
            <a:buChar char="•"/>
          </a:pPr>
          <a:r>
            <a:rPr lang="dv-MV" sz="2400" kern="1200"/>
            <a:t>މުޠާލިޢާ ކުރުން</a:t>
          </a:r>
          <a:endParaRPr lang="dv-MV" sz="2400" kern="1200" dirty="0"/>
        </a:p>
        <a:p>
          <a:pPr marL="228600" lvl="1" indent="-228600" algn="r" defTabSz="1066800" rtl="1">
            <a:lnSpc>
              <a:spcPct val="150000"/>
            </a:lnSpc>
            <a:spcBef>
              <a:spcPct val="0"/>
            </a:spcBef>
            <a:spcAft>
              <a:spcPct val="15000"/>
            </a:spcAft>
            <a:buChar char="•"/>
          </a:pPr>
          <a:r>
            <a:rPr lang="dv-MV" sz="2400" kern="1200"/>
            <a:t>ޚުލާޞާ ކުރުން</a:t>
          </a:r>
          <a:endParaRPr lang="dv-MV" sz="2400" kern="1200" dirty="0"/>
        </a:p>
        <a:p>
          <a:pPr marL="228600" lvl="1" indent="-228600" algn="r" defTabSz="1066800" rtl="1">
            <a:lnSpc>
              <a:spcPct val="150000"/>
            </a:lnSpc>
            <a:spcBef>
              <a:spcPct val="0"/>
            </a:spcBef>
            <a:spcAft>
              <a:spcPct val="15000"/>
            </a:spcAft>
            <a:buChar char="•"/>
          </a:pPr>
          <a:r>
            <a:rPr lang="dv-MV" sz="2400" kern="1200" dirty="0"/>
            <a:t>އޮޅުންނުފިލާ ނަމަ އަލުން ސުވާލުކުރުން</a:t>
          </a:r>
        </a:p>
      </dsp:txBody>
      <dsp:txXfrm>
        <a:off x="3000" y="853748"/>
        <a:ext cx="2925365" cy="286989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6674C1-377D-420D-89BF-0AD848705598}" type="datetimeFigureOut">
              <a:rPr lang="en-US" smtClean="0"/>
              <a:t>8/31/2020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5E951F-6D7E-4E40-8C2C-B7992A64ABA7}" type="slidenum">
              <a:rPr lang="en-US" smtClean="0"/>
              <a:t>‹#›</a:t>
            </a:fld>
            <a:endParaRPr lang="en-US" dirty="0"/>
          </a:p>
        </p:txBody>
      </p:sp>
    </p:spTree>
    <p:extLst>
      <p:ext uri="{BB962C8B-B14F-4D97-AF65-F5344CB8AC3E}">
        <p14:creationId xmlns:p14="http://schemas.microsoft.com/office/powerpoint/2010/main" val="4162494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dorar.net/enc/akhlaq/2065"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dorar.net/enc/akhlaq/2793"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5E951F-6D7E-4E40-8C2C-B7992A64ABA7}" type="slidenum">
              <a:rPr lang="en-US" smtClean="0"/>
              <a:t>1</a:t>
            </a:fld>
            <a:endParaRPr lang="en-US" dirty="0"/>
          </a:p>
        </p:txBody>
      </p:sp>
    </p:spTree>
    <p:extLst>
      <p:ext uri="{BB962C8B-B14F-4D97-AF65-F5344CB8AC3E}">
        <p14:creationId xmlns:p14="http://schemas.microsoft.com/office/powerpoint/2010/main" val="406990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5E951F-6D7E-4E40-8C2C-B7992A64ABA7}" type="slidenum">
              <a:rPr lang="en-US" smtClean="0"/>
              <a:t>20</a:t>
            </a:fld>
            <a:endParaRPr lang="en-US" dirty="0"/>
          </a:p>
        </p:txBody>
      </p:sp>
    </p:spTree>
    <p:extLst>
      <p:ext uri="{BB962C8B-B14F-4D97-AF65-F5344CB8AC3E}">
        <p14:creationId xmlns:p14="http://schemas.microsoft.com/office/powerpoint/2010/main" val="4272602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SA" dirty="0">
                <a:latin typeface="Tharujamaanu MERGED" panose="020B0403030200000000" pitchFamily="34" charset="-78"/>
                <a:cs typeface="Tharujamaanu MERGED" panose="020B0403030200000000" pitchFamily="34" charset="-78"/>
              </a:rPr>
              <a:t>قال صلى الله عليه وسلم: ((أنا زعيم ببيت في ربض الجنة لمن ترك </a:t>
            </a:r>
            <a:r>
              <a:rPr lang="ar-SA" dirty="0">
                <a:latin typeface="Tharujamaanu MERGED" panose="020B0403030200000000" pitchFamily="34" charset="-78"/>
                <a:cs typeface="Tharujamaanu MERGED" panose="020B0403030200000000" pitchFamily="34" charset="-78"/>
                <a:hlinkClick r:id="rId3"/>
              </a:rPr>
              <a:t>المراء</a:t>
            </a:r>
            <a:r>
              <a:rPr lang="ar-SA" dirty="0">
                <a:latin typeface="Tharujamaanu MERGED" panose="020B0403030200000000" pitchFamily="34" charset="-78"/>
                <a:cs typeface="Tharujamaanu MERGED" panose="020B0403030200000000" pitchFamily="34" charset="-78"/>
              </a:rPr>
              <a:t> وإن كان محقًّا، وببيت في وسط الجنة لمن ترك </a:t>
            </a:r>
            <a:r>
              <a:rPr lang="ar-SA" dirty="0">
                <a:latin typeface="Tharujamaanu MERGED" panose="020B0403030200000000" pitchFamily="34" charset="-78"/>
                <a:cs typeface="Tharujamaanu MERGED" panose="020B0403030200000000" pitchFamily="34" charset="-78"/>
                <a:hlinkClick r:id="rId4"/>
              </a:rPr>
              <a:t>الكذب</a:t>
            </a:r>
            <a:r>
              <a:rPr lang="ar-SA" dirty="0">
                <a:latin typeface="Tharujamaanu MERGED" panose="020B0403030200000000" pitchFamily="34" charset="-78"/>
                <a:cs typeface="Tharujamaanu MERGED" panose="020B0403030200000000" pitchFamily="34" charset="-78"/>
              </a:rPr>
              <a:t> وإن كان مازحًا، وببيت في أعلى الجنة لمن حسن خلقه)) </a:t>
            </a:r>
            <a:r>
              <a:rPr lang="ar-SA" baseline="30000" dirty="0">
                <a:solidFill>
                  <a:srgbClr val="FFFFFF"/>
                </a:solidFill>
                <a:effectLst/>
                <a:latin typeface="Tharujamaanu MERGED" panose="020B0403030200000000" pitchFamily="34" charset="-78"/>
                <a:cs typeface="Tharujamaanu MERGED" panose="020B0403030200000000" pitchFamily="34" charset="-78"/>
              </a:rPr>
              <a:t>(1)</a:t>
            </a:r>
            <a:r>
              <a:rPr lang="ar-SA" dirty="0">
                <a:effectLst/>
                <a:latin typeface="Tharujamaanu MERGED" panose="020B0403030200000000" pitchFamily="34" charset="-78"/>
                <a:cs typeface="Tharujamaanu MERGED" panose="020B0403030200000000" pitchFamily="34" charset="-78"/>
              </a:rPr>
              <a:t> </a:t>
            </a:r>
            <a:r>
              <a:rPr lang="ar-SA" dirty="0">
                <a:latin typeface="Tharujamaanu MERGED" panose="020B0403030200000000" pitchFamily="34" charset="-78"/>
                <a:cs typeface="Tharujamaanu MERGED" panose="020B0403030200000000" pitchFamily="34" charset="-78"/>
              </a:rPr>
              <a:t>.</a:t>
            </a:r>
            <a:br>
              <a:rPr lang="ar-SA" dirty="0">
                <a:latin typeface="Tharujamaanu MERGED" panose="020B0403030200000000" pitchFamily="34" charset="-78"/>
                <a:cs typeface="Tharujamaanu MERGED" panose="020B0403030200000000" pitchFamily="34" charset="-78"/>
              </a:rPr>
            </a:br>
            <a:r>
              <a:rPr lang="ar-SA" dirty="0">
                <a:latin typeface="Tharujamaanu MERGED" panose="020B0403030200000000" pitchFamily="34" charset="-78"/>
                <a:cs typeface="Tharujamaanu MERGED" panose="020B0403030200000000" pitchFamily="34" charset="-78"/>
              </a:rPr>
              <a:t>عن أبي هريرة رضي الله عنه: ((سئل رسول الله صلى الله عليه وسلم عن أكثر ما يدخل الناس الجنة فقال: تقوى الله وحسن الخلق، وسئل عن أكثر ما يدخل الناس النار فقال: الفم والفرج)) </a:t>
            </a:r>
            <a:r>
              <a:rPr lang="ar-SA" baseline="30000" dirty="0">
                <a:solidFill>
                  <a:srgbClr val="FFFFFF"/>
                </a:solidFill>
                <a:effectLst/>
                <a:latin typeface="Tharujamaanu MERGED" panose="020B0403030200000000" pitchFamily="34" charset="-78"/>
                <a:cs typeface="Tharujamaanu MERGED" panose="020B0403030200000000" pitchFamily="34" charset="-78"/>
              </a:rPr>
              <a:t>(2)</a:t>
            </a:r>
            <a:r>
              <a:rPr lang="ar-SA" dirty="0">
                <a:effectLst/>
                <a:latin typeface="Tharujamaanu MERGED" panose="020B0403030200000000" pitchFamily="34" charset="-78"/>
                <a:cs typeface="Tharujamaanu MERGED" panose="020B0403030200000000" pitchFamily="34" charset="-78"/>
              </a:rPr>
              <a:t> </a:t>
            </a:r>
            <a:r>
              <a:rPr lang="ar-SA" dirty="0">
                <a:latin typeface="Tharujamaanu MERGED" panose="020B0403030200000000" pitchFamily="34" charset="-78"/>
                <a:cs typeface="Tharujamaanu MERGED" panose="020B0403030200000000" pitchFamily="34" charset="-78"/>
              </a:rPr>
              <a:t>.</a:t>
            </a:r>
            <a:endParaRPr lang="en-US" dirty="0"/>
          </a:p>
        </p:txBody>
      </p:sp>
      <p:sp>
        <p:nvSpPr>
          <p:cNvPr id="4" name="Slide Number Placeholder 3"/>
          <p:cNvSpPr>
            <a:spLocks noGrp="1"/>
          </p:cNvSpPr>
          <p:nvPr>
            <p:ph type="sldNum" sz="quarter" idx="5"/>
          </p:nvPr>
        </p:nvSpPr>
        <p:spPr/>
        <p:txBody>
          <a:bodyPr/>
          <a:lstStyle/>
          <a:p>
            <a:fld id="{545E951F-6D7E-4E40-8C2C-B7992A64ABA7}" type="slidenum">
              <a:rPr lang="en-US" smtClean="0"/>
              <a:t>22</a:t>
            </a:fld>
            <a:endParaRPr lang="en-US" dirty="0"/>
          </a:p>
        </p:txBody>
      </p:sp>
    </p:spTree>
    <p:extLst>
      <p:ext uri="{BB962C8B-B14F-4D97-AF65-F5344CB8AC3E}">
        <p14:creationId xmlns:p14="http://schemas.microsoft.com/office/powerpoint/2010/main" val="2316859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SA" dirty="0"/>
              <a:t>القسم الثاني: ما يتعلق بوجوه الصلة بين الإنسان وبين الناس الآخرين.</a:t>
            </a:r>
            <a:br>
              <a:rPr lang="ar-SA" dirty="0"/>
            </a:br>
            <a:r>
              <a:rPr lang="ar-SA" dirty="0"/>
              <a:t>وصور السلوك الأخلاقي الحميد في حدود هذا القسم معروفة وظاهرة: منها الصدق، والأمانة، والعفة، والعدل، والإحسان، والعفو، وحسن المعاشرة، وأداء الواجب، والاعتراف لذي الحق بحقه، والاعتراف لذي المزية بمزيته والمواساة والمعونة، والجود، وهكذا إلى آخر جدول فضائل الأخلاق التي يتعدى نفعها إلى الآخرين من الناس.</a:t>
            </a:r>
            <a:br>
              <a:rPr lang="ar-SA" dirty="0"/>
            </a:br>
            <a:r>
              <a:rPr lang="ar-SA" dirty="0"/>
              <a:t>أما صور السلوك الأخلاقي الذميم في حدود هذا القسم فهي أيضًا معروفة وظاهرة: منها الكذب، والخيانة، والظلم، والعدوان، والشح، وسوء المعاشرة، وعدم أداء الواجب، ونكران الجميل، وعدم الاعتراف لذي الحق بحقِّه، وهكذا إلى آخر جدول رذائل الأخلاق التي يتعدى ضررها إلى الآخرين من الناس.</a:t>
            </a:r>
            <a:endParaRPr lang="en-US" dirty="0"/>
          </a:p>
          <a:p>
            <a:endParaRPr lang="en-US" dirty="0"/>
          </a:p>
        </p:txBody>
      </p:sp>
      <p:sp>
        <p:nvSpPr>
          <p:cNvPr id="4" name="Slide Number Placeholder 3"/>
          <p:cNvSpPr>
            <a:spLocks noGrp="1"/>
          </p:cNvSpPr>
          <p:nvPr>
            <p:ph type="sldNum" sz="quarter" idx="5"/>
          </p:nvPr>
        </p:nvSpPr>
        <p:spPr/>
        <p:txBody>
          <a:bodyPr/>
          <a:lstStyle/>
          <a:p>
            <a:fld id="{545E951F-6D7E-4E40-8C2C-B7992A64ABA7}" type="slidenum">
              <a:rPr lang="en-US" smtClean="0"/>
              <a:t>24</a:t>
            </a:fld>
            <a:endParaRPr lang="en-US" dirty="0"/>
          </a:p>
        </p:txBody>
      </p:sp>
    </p:spTree>
    <p:extLst>
      <p:ext uri="{BB962C8B-B14F-4D97-AF65-F5344CB8AC3E}">
        <p14:creationId xmlns:p14="http://schemas.microsoft.com/office/powerpoint/2010/main" val="4293552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ar-SA" dirty="0"/>
              <a:t>القسم الثاني: ما يتعلق بوجوه الصلة بين الإنسان وبين الناس الآخرين.</a:t>
            </a:r>
            <a:br>
              <a:rPr lang="ar-SA" dirty="0"/>
            </a:br>
            <a:r>
              <a:rPr lang="ar-SA" dirty="0"/>
              <a:t>وصور السلوك الأخلاقي الحميد في حدود هذا القسم معروفة وظاهرة: منها الصدق، والأمانة، والعفة، والعدل، والإحسان، والعفو، وحسن المعاشرة، وأداء الواجب، والاعتراف لذي الحق بحقه، والاعتراف لذي المزية بمزيته والمواساة والمعونة، والجود، وهكذا إلى آخر جدول فضائل الأخلاق التي يتعدى نفعها إلى الآخرين من الناس.</a:t>
            </a:r>
            <a:br>
              <a:rPr lang="ar-SA" dirty="0"/>
            </a:br>
            <a:r>
              <a:rPr lang="ar-SA" dirty="0"/>
              <a:t>أما صور السلوك الأخلاقي الذميم في حدود هذا القسم فهي أيضًا معروفة وظاهرة: منها الكذب، والخيانة، والظلم، والعدوان، والشح، وسوء المعاشرة، وعدم أداء الواجب، ونكران الجميل، وعدم الاعتراف لذي الحق بحقِّه، وهكذا إلى آخر جدول رذائل الأخلاق التي يتعدى ضررها إلى الآخرين من الناس.</a:t>
            </a:r>
            <a:endParaRPr lang="en-US" dirty="0"/>
          </a:p>
          <a:p>
            <a:endParaRPr lang="en-US" dirty="0"/>
          </a:p>
        </p:txBody>
      </p:sp>
      <p:sp>
        <p:nvSpPr>
          <p:cNvPr id="4" name="Slide Number Placeholder 3"/>
          <p:cNvSpPr>
            <a:spLocks noGrp="1"/>
          </p:cNvSpPr>
          <p:nvPr>
            <p:ph type="sldNum" sz="quarter" idx="5"/>
          </p:nvPr>
        </p:nvSpPr>
        <p:spPr/>
        <p:txBody>
          <a:bodyPr/>
          <a:lstStyle/>
          <a:p>
            <a:fld id="{545E951F-6D7E-4E40-8C2C-B7992A64ABA7}" type="slidenum">
              <a:rPr lang="en-US" smtClean="0"/>
              <a:t>25</a:t>
            </a:fld>
            <a:endParaRPr lang="en-US" dirty="0"/>
          </a:p>
        </p:txBody>
      </p:sp>
    </p:spTree>
    <p:extLst>
      <p:ext uri="{BB962C8B-B14F-4D97-AF65-F5344CB8AC3E}">
        <p14:creationId xmlns:p14="http://schemas.microsoft.com/office/powerpoint/2010/main" val="1670861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SA" dirty="0"/>
              <a:t>القسم الثالث: ما يتعلق بوجوه الصلة بين الإنسان ونفسه.</a:t>
            </a:r>
            <a:br>
              <a:rPr lang="ar-SA" dirty="0"/>
            </a:br>
            <a:r>
              <a:rPr lang="ar-SA" dirty="0"/>
              <a:t>وصور السلوك الأخلاقي الحميد في حدود هذا القسم كثيرة: منها الصبر على المصائب، ومنها الأناة في الأمور، ومنها النظام والإتقان في العمل، ومنها عدم استعجال الأمور قبل أوانها، وكلُّ ذلك يدخل في حسن إدارة الإنسان لنفسه، وحكمته في تصريف الأمور المتعلقة بذاته.</a:t>
            </a:r>
            <a:br>
              <a:rPr lang="ar-SA" dirty="0"/>
            </a:br>
            <a:r>
              <a:rPr lang="ar-SA" dirty="0"/>
              <a:t>وصور السلوك الأخلاقي الذميم في حدود هذا القسم تأتي على نقيض صور السلوك الأخلاقي الحميد.</a:t>
            </a:r>
            <a:endParaRPr lang="en-US" dirty="0"/>
          </a:p>
        </p:txBody>
      </p:sp>
      <p:sp>
        <p:nvSpPr>
          <p:cNvPr id="4" name="Slide Number Placeholder 3"/>
          <p:cNvSpPr>
            <a:spLocks noGrp="1"/>
          </p:cNvSpPr>
          <p:nvPr>
            <p:ph type="sldNum" sz="quarter" idx="5"/>
          </p:nvPr>
        </p:nvSpPr>
        <p:spPr/>
        <p:txBody>
          <a:bodyPr/>
          <a:lstStyle/>
          <a:p>
            <a:fld id="{545E951F-6D7E-4E40-8C2C-B7992A64ABA7}" type="slidenum">
              <a:rPr lang="en-US" smtClean="0"/>
              <a:t>26</a:t>
            </a:fld>
            <a:endParaRPr lang="en-US" dirty="0"/>
          </a:p>
        </p:txBody>
      </p:sp>
    </p:spTree>
    <p:extLst>
      <p:ext uri="{BB962C8B-B14F-4D97-AF65-F5344CB8AC3E}">
        <p14:creationId xmlns:p14="http://schemas.microsoft.com/office/powerpoint/2010/main" val="1763085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SA" dirty="0"/>
              <a:t>القسم الرابع: ما يتعلق بوجوه الصلة بين الإنسان والأحياء غير العاقلة.</a:t>
            </a:r>
            <a:br>
              <a:rPr lang="ar-SA" dirty="0"/>
            </a:br>
            <a:r>
              <a:rPr lang="ar-SA" dirty="0"/>
              <a:t>ويكفي أن تتصور من السلوك الأخلاقي الحميد في حدود هذا القسم، الرحمة بها، والرفق في معاملتها، وتأدية حقوقها الواجبة. أما الظلم والقسوة وحرمانها من حقوقها؛ فهي من قبائح الأخلاق، وفي هذا يقول الرسول صلى الله عليه وسلم فيما رواه البخاري ومسلم عن ابن عمر: ((عُذِّبت امرأة في هرة حبستها حتى ماتت فدخلت فيها النار، لا هي أطعمتها وسقتها إذ حبستها، ولا هي تركتها تأكل من خشاش الأرض </a:t>
            </a:r>
            <a:r>
              <a:rPr lang="ar-SA" baseline="30000" dirty="0">
                <a:solidFill>
                  <a:srgbClr val="FFFFFF"/>
                </a:solidFill>
                <a:effectLst/>
              </a:rPr>
              <a:t>(1)</a:t>
            </a:r>
            <a:r>
              <a:rPr lang="ar-SA" dirty="0">
                <a:effectLst/>
              </a:rPr>
              <a:t> </a:t>
            </a:r>
            <a:r>
              <a:rPr lang="ar-SA" dirty="0"/>
              <a:t>) </a:t>
            </a:r>
            <a:r>
              <a:rPr lang="ar-SA" baseline="30000" dirty="0">
                <a:solidFill>
                  <a:srgbClr val="FFFFFF"/>
                </a:solidFill>
                <a:effectLst/>
              </a:rPr>
              <a:t>(2)</a:t>
            </a:r>
            <a:r>
              <a:rPr lang="ar-SA" dirty="0">
                <a:effectLst/>
              </a:rPr>
              <a:t> </a:t>
            </a:r>
            <a:r>
              <a:rPr lang="ar-SA" dirty="0"/>
              <a:t>...</a:t>
            </a:r>
            <a:br>
              <a:rPr lang="ar-SA" dirty="0"/>
            </a:br>
            <a:r>
              <a:rPr lang="ar-SA" dirty="0"/>
              <a:t>ولابد من ملاحظة أنَّ كثيرًا من الأخلاق لها عدد من الارتباطات والتعلقات، ولذلك فقد تدخل في عدد من هذه الأقسام في وقت واحد، إذ قد تكون لفائدة الإنسان نفسه، وتكون في نفس الوقت لفائدة الآخرين، وتكون مع ذلك محققة مرضاة الله تعالى) </a:t>
            </a:r>
            <a:r>
              <a:rPr lang="ar-SA" baseline="30000" dirty="0">
                <a:solidFill>
                  <a:srgbClr val="FFFFFF"/>
                </a:solidFill>
                <a:effectLst/>
              </a:rPr>
              <a:t>(3)</a:t>
            </a:r>
            <a:r>
              <a:rPr lang="ar-SA" dirty="0">
                <a:effectLst/>
              </a:rPr>
              <a:t> </a:t>
            </a:r>
            <a:r>
              <a:rPr lang="ar-SA" dirty="0"/>
              <a:t>.</a:t>
            </a:r>
            <a:endParaRPr lang="en-US" dirty="0"/>
          </a:p>
        </p:txBody>
      </p:sp>
      <p:sp>
        <p:nvSpPr>
          <p:cNvPr id="4" name="Slide Number Placeholder 3"/>
          <p:cNvSpPr>
            <a:spLocks noGrp="1"/>
          </p:cNvSpPr>
          <p:nvPr>
            <p:ph type="sldNum" sz="quarter" idx="5"/>
          </p:nvPr>
        </p:nvSpPr>
        <p:spPr/>
        <p:txBody>
          <a:bodyPr/>
          <a:lstStyle/>
          <a:p>
            <a:fld id="{545E951F-6D7E-4E40-8C2C-B7992A64ABA7}" type="slidenum">
              <a:rPr lang="en-US" smtClean="0"/>
              <a:t>27</a:t>
            </a:fld>
            <a:endParaRPr lang="en-US" dirty="0"/>
          </a:p>
        </p:txBody>
      </p:sp>
    </p:spTree>
    <p:extLst>
      <p:ext uri="{BB962C8B-B14F-4D97-AF65-F5344CB8AC3E}">
        <p14:creationId xmlns:p14="http://schemas.microsoft.com/office/powerpoint/2010/main" val="179858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5E951F-6D7E-4E40-8C2C-B7992A64ABA7}" type="slidenum">
              <a:rPr lang="en-US" smtClean="0"/>
              <a:t>6</a:t>
            </a:fld>
            <a:endParaRPr lang="en-US" dirty="0"/>
          </a:p>
        </p:txBody>
      </p:sp>
    </p:spTree>
    <p:extLst>
      <p:ext uri="{BB962C8B-B14F-4D97-AF65-F5344CB8AC3E}">
        <p14:creationId xmlns:p14="http://schemas.microsoft.com/office/powerpoint/2010/main" val="2535280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5E951F-6D7E-4E40-8C2C-B7992A64ABA7}" type="slidenum">
              <a:rPr lang="en-US" smtClean="0"/>
              <a:t>7</a:t>
            </a:fld>
            <a:endParaRPr lang="en-US" dirty="0"/>
          </a:p>
        </p:txBody>
      </p:sp>
    </p:spTree>
    <p:extLst>
      <p:ext uri="{BB962C8B-B14F-4D97-AF65-F5344CB8AC3E}">
        <p14:creationId xmlns:p14="http://schemas.microsoft.com/office/powerpoint/2010/main" val="3320987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5E951F-6D7E-4E40-8C2C-B7992A64ABA7}" type="slidenum">
              <a:rPr lang="en-US" smtClean="0"/>
              <a:t>14</a:t>
            </a:fld>
            <a:endParaRPr lang="en-US" dirty="0"/>
          </a:p>
        </p:txBody>
      </p:sp>
    </p:spTree>
    <p:extLst>
      <p:ext uri="{BB962C8B-B14F-4D97-AF65-F5344CB8AC3E}">
        <p14:creationId xmlns:p14="http://schemas.microsoft.com/office/powerpoint/2010/main" val="798001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5E951F-6D7E-4E40-8C2C-B7992A64ABA7}" type="slidenum">
              <a:rPr lang="en-US" smtClean="0"/>
              <a:t>15</a:t>
            </a:fld>
            <a:endParaRPr lang="en-US" dirty="0"/>
          </a:p>
        </p:txBody>
      </p:sp>
    </p:spTree>
    <p:extLst>
      <p:ext uri="{BB962C8B-B14F-4D97-AF65-F5344CB8AC3E}">
        <p14:creationId xmlns:p14="http://schemas.microsoft.com/office/powerpoint/2010/main" val="224994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5E951F-6D7E-4E40-8C2C-B7992A64ABA7}" type="slidenum">
              <a:rPr lang="en-US" smtClean="0"/>
              <a:t>16</a:t>
            </a:fld>
            <a:endParaRPr lang="en-US" dirty="0"/>
          </a:p>
        </p:txBody>
      </p:sp>
    </p:spTree>
    <p:extLst>
      <p:ext uri="{BB962C8B-B14F-4D97-AF65-F5344CB8AC3E}">
        <p14:creationId xmlns:p14="http://schemas.microsoft.com/office/powerpoint/2010/main" val="1435274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5E951F-6D7E-4E40-8C2C-B7992A64ABA7}" type="slidenum">
              <a:rPr lang="en-US" smtClean="0"/>
              <a:t>17</a:t>
            </a:fld>
            <a:endParaRPr lang="en-US" dirty="0"/>
          </a:p>
        </p:txBody>
      </p:sp>
    </p:spTree>
    <p:extLst>
      <p:ext uri="{BB962C8B-B14F-4D97-AF65-F5344CB8AC3E}">
        <p14:creationId xmlns:p14="http://schemas.microsoft.com/office/powerpoint/2010/main" val="3901448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5E951F-6D7E-4E40-8C2C-B7992A64ABA7}" type="slidenum">
              <a:rPr lang="en-US" smtClean="0"/>
              <a:t>18</a:t>
            </a:fld>
            <a:endParaRPr lang="en-US" dirty="0"/>
          </a:p>
        </p:txBody>
      </p:sp>
    </p:spTree>
    <p:extLst>
      <p:ext uri="{BB962C8B-B14F-4D97-AF65-F5344CB8AC3E}">
        <p14:creationId xmlns:p14="http://schemas.microsoft.com/office/powerpoint/2010/main" val="1934658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5E951F-6D7E-4E40-8C2C-B7992A64ABA7}" type="slidenum">
              <a:rPr lang="en-US" smtClean="0"/>
              <a:t>19</a:t>
            </a:fld>
            <a:endParaRPr lang="en-US" dirty="0"/>
          </a:p>
        </p:txBody>
      </p:sp>
    </p:spTree>
    <p:extLst>
      <p:ext uri="{BB962C8B-B14F-4D97-AF65-F5344CB8AC3E}">
        <p14:creationId xmlns:p14="http://schemas.microsoft.com/office/powerpoint/2010/main" val="12030059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561D571D-AD00-46DA-8A52-502FF6A85601}" type="datetimeFigureOut">
              <a:rPr lang="en-US" smtClean="0"/>
              <a:t>8/31/2020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969D2D82-4314-40A2-A7AA-B3E0CAA77470}" type="slidenum">
              <a:rPr lang="en-US" smtClean="0"/>
              <a:t>‹#›</a:t>
            </a:fld>
            <a:endParaRPr lang="en-US" dirty="0"/>
          </a:p>
        </p:txBody>
      </p:sp>
    </p:spTree>
    <p:extLst>
      <p:ext uri="{BB962C8B-B14F-4D97-AF65-F5344CB8AC3E}">
        <p14:creationId xmlns:p14="http://schemas.microsoft.com/office/powerpoint/2010/main" val="546162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61D571D-AD00-46DA-8A52-502FF6A85601}" type="datetimeFigureOut">
              <a:rPr lang="en-US" smtClean="0"/>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9D2D82-4314-40A2-A7AA-B3E0CAA77470}" type="slidenum">
              <a:rPr lang="en-US" smtClean="0"/>
              <a:t>‹#›</a:t>
            </a:fld>
            <a:endParaRPr lang="en-US" dirty="0"/>
          </a:p>
        </p:txBody>
      </p:sp>
    </p:spTree>
    <p:extLst>
      <p:ext uri="{BB962C8B-B14F-4D97-AF65-F5344CB8AC3E}">
        <p14:creationId xmlns:p14="http://schemas.microsoft.com/office/powerpoint/2010/main" val="1539877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1D571D-AD00-46DA-8A52-502FF6A85601}"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9D2D82-4314-40A2-A7AA-B3E0CAA77470}"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4780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1D571D-AD00-46DA-8A52-502FF6A85601}"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9D2D82-4314-40A2-A7AA-B3E0CAA77470}"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1720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1D571D-AD00-46DA-8A52-502FF6A85601}"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9D2D82-4314-40A2-A7AA-B3E0CAA77470}" type="slidenum">
              <a:rPr lang="en-US" smtClean="0"/>
              <a:t>‹#›</a:t>
            </a:fld>
            <a:endParaRPr lang="en-US" dirty="0"/>
          </a:p>
        </p:txBody>
      </p:sp>
    </p:spTree>
    <p:extLst>
      <p:ext uri="{BB962C8B-B14F-4D97-AF65-F5344CB8AC3E}">
        <p14:creationId xmlns:p14="http://schemas.microsoft.com/office/powerpoint/2010/main" val="2646626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1D571D-AD00-46DA-8A52-502FF6A85601}"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9D2D82-4314-40A2-A7AA-B3E0CAA77470}"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5417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r">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1D571D-AD00-46DA-8A52-502FF6A85601}"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9D2D82-4314-40A2-A7AA-B3E0CAA77470}"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8332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1D571D-AD00-46DA-8A52-502FF6A85601}"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9D2D82-4314-40A2-A7AA-B3E0CAA77470}"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4163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1D571D-AD00-46DA-8A52-502FF6A85601}"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9D2D82-4314-40A2-A7AA-B3E0CAA77470}"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9672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191245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2" y="982133"/>
            <a:ext cx="9601196" cy="986365"/>
          </a:xfrm>
        </p:spPr>
        <p:txBody>
          <a:bodyPr/>
          <a:lstStyle/>
          <a:p>
            <a:r>
              <a:rPr lang="en-US"/>
              <a:t>Click to edit Master title style</a:t>
            </a:r>
          </a:p>
        </p:txBody>
      </p:sp>
      <p:sp>
        <p:nvSpPr>
          <p:cNvPr id="3" name="Content Placeholder 2"/>
          <p:cNvSpPr>
            <a:spLocks noGrp="1"/>
          </p:cNvSpPr>
          <p:nvPr>
            <p:ph idx="1"/>
          </p:nvPr>
        </p:nvSpPr>
        <p:spPr>
          <a:xfrm>
            <a:off x="1295401" y="2093976"/>
            <a:ext cx="9601196" cy="3781892"/>
          </a:xfrm>
        </p:spPr>
        <p:txBody>
          <a:bodyPr/>
          <a:lstStyle>
            <a:lvl1pPr algn="r" rtl="1">
              <a:lnSpc>
                <a:spcPct val="130000"/>
              </a:lnSpc>
              <a:defRPr/>
            </a:lvl1pPr>
            <a:lvl2pPr algn="r" rtl="1">
              <a:lnSpc>
                <a:spcPct val="130000"/>
              </a:lnSpc>
              <a:defRPr/>
            </a:lvl2pPr>
            <a:lvl3pPr algn="r" rtl="1">
              <a:lnSpc>
                <a:spcPct val="130000"/>
              </a:lnSpc>
              <a:defRPr/>
            </a:lvl3pPr>
            <a:lvl4pPr algn="r" rtl="1">
              <a:lnSpc>
                <a:spcPct val="130000"/>
              </a:lnSpc>
              <a:defRPr/>
            </a:lvl4pPr>
            <a:lvl5pPr algn="r" rtl="1">
              <a:lnSpc>
                <a:spcPct val="13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1D571D-AD00-46DA-8A52-502FF6A85601}"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9D2D82-4314-40A2-A7AA-B3E0CAA77470}" type="slidenum">
              <a:rPr lang="en-US" smtClean="0"/>
              <a:t>‹#›</a:t>
            </a:fld>
            <a:endParaRPr lang="en-US" dirty="0"/>
          </a:p>
        </p:txBody>
      </p:sp>
    </p:spTree>
    <p:extLst>
      <p:ext uri="{BB962C8B-B14F-4D97-AF65-F5344CB8AC3E}">
        <p14:creationId xmlns:p14="http://schemas.microsoft.com/office/powerpoint/2010/main" val="2707763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1D571D-AD00-46DA-8A52-502FF6A85601}"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9D2D82-4314-40A2-A7AA-B3E0CAA77470}"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2281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lvl1pPr>
              <a:lnSpc>
                <a:spcPct val="140000"/>
              </a:lnSpc>
              <a:defRPr/>
            </a:lvl1pPr>
            <a:lvl2pPr>
              <a:lnSpc>
                <a:spcPct val="140000"/>
              </a:lnSpc>
              <a:defRPr/>
            </a:lvl2pPr>
            <a:lvl3pPr>
              <a:lnSpc>
                <a:spcPct val="140000"/>
              </a:lnSpc>
              <a:defRPr/>
            </a:lvl3pPr>
            <a:lvl4pPr>
              <a:lnSpc>
                <a:spcPct val="140000"/>
              </a:lnSpc>
              <a:defRPr/>
            </a:lvl4pPr>
            <a:lvl5pPr>
              <a:lnSpc>
                <a:spcPct val="14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1D571D-AD00-46DA-8A52-502FF6A85601}" type="datetimeFigureOut">
              <a:rPr lang="en-US" smtClean="0"/>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9D2D82-4314-40A2-A7AA-B3E0CAA77470}" type="slidenum">
              <a:rPr lang="en-US" smtClean="0"/>
              <a:t>‹#›</a:t>
            </a:fld>
            <a:endParaRPr lang="en-US" dirty="0"/>
          </a:p>
        </p:txBody>
      </p:sp>
    </p:spTree>
    <p:extLst>
      <p:ext uri="{BB962C8B-B14F-4D97-AF65-F5344CB8AC3E}">
        <p14:creationId xmlns:p14="http://schemas.microsoft.com/office/powerpoint/2010/main" val="908813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1D571D-AD00-46DA-8A52-502FF6A85601}" type="datetimeFigureOut">
              <a:rPr lang="en-US" smtClean="0"/>
              <a:t>8/31/2020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69D2D82-4314-40A2-A7AA-B3E0CAA77470}"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2372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1D571D-AD00-46DA-8A52-502FF6A85601}" type="datetimeFigureOut">
              <a:rPr lang="en-US" smtClean="0"/>
              <a:t>8/31/2020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9D2D82-4314-40A2-A7AA-B3E0CAA77470}"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5093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1D571D-AD00-46DA-8A52-502FF6A85601}" type="datetimeFigureOut">
              <a:rPr lang="en-US" smtClean="0"/>
              <a:t>8/31/2020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9D2D82-4314-40A2-A7AA-B3E0CAA77470}" type="slidenum">
              <a:rPr lang="en-US" smtClean="0"/>
              <a:t>‹#›</a:t>
            </a:fld>
            <a:endParaRPr lang="en-US" dirty="0"/>
          </a:p>
        </p:txBody>
      </p:sp>
    </p:spTree>
    <p:extLst>
      <p:ext uri="{BB962C8B-B14F-4D97-AF65-F5344CB8AC3E}">
        <p14:creationId xmlns:p14="http://schemas.microsoft.com/office/powerpoint/2010/main" val="3421191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61D571D-AD00-46DA-8A52-502FF6A85601}" type="datetimeFigureOut">
              <a:rPr lang="en-US" smtClean="0"/>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9D2D82-4314-40A2-A7AA-B3E0CAA77470}"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8132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61D571D-AD00-46DA-8A52-502FF6A85601}" type="datetimeFigureOut">
              <a:rPr lang="en-US" smtClean="0"/>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9D2D82-4314-40A2-A7AA-B3E0CAA77470}" type="slidenum">
              <a:rPr lang="en-US" smtClean="0"/>
              <a:t>‹#›</a:t>
            </a:fld>
            <a:endParaRPr lang="en-US" dirty="0"/>
          </a:p>
        </p:txBody>
      </p:sp>
    </p:spTree>
    <p:extLst>
      <p:ext uri="{BB962C8B-B14F-4D97-AF65-F5344CB8AC3E}">
        <p14:creationId xmlns:p14="http://schemas.microsoft.com/office/powerpoint/2010/main" val="2968601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61D571D-AD00-46DA-8A52-502FF6A85601}" type="datetimeFigureOut">
              <a:rPr lang="en-US" smtClean="0"/>
              <a:t>8/31/2020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69D2D82-4314-40A2-A7AA-B3E0CAA77470}" type="slidenum">
              <a:rPr lang="en-US" smtClean="0"/>
              <a:t>‹#›</a:t>
            </a:fld>
            <a:endParaRPr lang="en-US" dirty="0"/>
          </a:p>
        </p:txBody>
      </p:sp>
    </p:spTree>
    <p:extLst>
      <p:ext uri="{BB962C8B-B14F-4D97-AF65-F5344CB8AC3E}">
        <p14:creationId xmlns:p14="http://schemas.microsoft.com/office/powerpoint/2010/main" val="172369301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1" r:id="rId15"/>
    <p:sldLayoutId id="2147483872" r:id="rId16"/>
    <p:sldLayoutId id="2147483873"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r" defTabSz="457200" rtl="1" eaLnBrk="1" latinLnBrk="0" hangingPunct="1">
        <a:lnSpc>
          <a:spcPct val="140000"/>
        </a:lnSpc>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lnSpc>
          <a:spcPct val="140000"/>
        </a:lnSpc>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lnSpc>
          <a:spcPct val="140000"/>
        </a:lnSpc>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lnSpc>
          <a:spcPct val="140000"/>
        </a:lnSpc>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lnSpc>
          <a:spcPct val="140000"/>
        </a:lnSpc>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3F8872-8E6E-476A-AC66-8FD0686BA0FE}"/>
              </a:ext>
            </a:extLst>
          </p:cNvPr>
          <p:cNvSpPr>
            <a:spLocks noGrp="1"/>
          </p:cNvSpPr>
          <p:nvPr>
            <p:ph type="ctrTitle"/>
          </p:nvPr>
        </p:nvSpPr>
        <p:spPr>
          <a:xfrm>
            <a:off x="2688165" y="2530699"/>
            <a:ext cx="6815669" cy="1515533"/>
          </a:xfrm>
        </p:spPr>
        <p:txBody>
          <a:bodyPr/>
          <a:lstStyle/>
          <a:p>
            <a:r>
              <a:rPr lang="dv-MV" dirty="0">
                <a:latin typeface="MV Aaamu FK" panose="02000500030200090000" pitchFamily="2" charset="0"/>
                <a:cs typeface="MV Aaamu FK" panose="02000500030200090000" pitchFamily="2" charset="0"/>
              </a:rPr>
              <a:t>ޢިލްމު</a:t>
            </a:r>
            <a:endParaRPr lang="en-US" dirty="0">
              <a:latin typeface="MV Aaamu FK" panose="02000500030200090000" pitchFamily="2" charset="0"/>
              <a:cs typeface="MV Aaamu FK" panose="02000500030200090000" pitchFamily="2" charset="0"/>
            </a:endParaRPr>
          </a:p>
        </p:txBody>
      </p:sp>
    </p:spTree>
    <p:extLst>
      <p:ext uri="{BB962C8B-B14F-4D97-AF65-F5344CB8AC3E}">
        <p14:creationId xmlns:p14="http://schemas.microsoft.com/office/powerpoint/2010/main" val="2491272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04125-8F6A-4159-84E7-6D330764EB9E}"/>
              </a:ext>
            </a:extLst>
          </p:cNvPr>
          <p:cNvSpPr>
            <a:spLocks noGrp="1"/>
          </p:cNvSpPr>
          <p:nvPr>
            <p:ph type="title"/>
          </p:nvPr>
        </p:nvSpPr>
        <p:spPr/>
        <p:txBody>
          <a:bodyPr/>
          <a:lstStyle/>
          <a:p>
            <a:r>
              <a:rPr lang="dv-MV" dirty="0"/>
              <a:t>ކުރެވިދާނެ ކަންތައް</a:t>
            </a:r>
            <a:endParaRPr lang="en-US" dirty="0"/>
          </a:p>
        </p:txBody>
      </p:sp>
      <p:graphicFrame>
        <p:nvGraphicFramePr>
          <p:cNvPr id="7" name="Content Placeholder 6">
            <a:extLst>
              <a:ext uri="{FF2B5EF4-FFF2-40B4-BE49-F238E27FC236}">
                <a16:creationId xmlns:a16="http://schemas.microsoft.com/office/drawing/2014/main" id="{2645F020-CCB3-4933-9956-54A5BAD7F8A4}"/>
              </a:ext>
            </a:extLst>
          </p:cNvPr>
          <p:cNvGraphicFramePr>
            <a:graphicFrameLocks noGrp="1"/>
          </p:cNvGraphicFramePr>
          <p:nvPr>
            <p:ph idx="1"/>
            <p:extLst>
              <p:ext uri="{D42A27DB-BD31-4B8C-83A1-F6EECF244321}">
                <p14:modId xmlns:p14="http://schemas.microsoft.com/office/powerpoint/2010/main" val="1191588729"/>
              </p:ext>
            </p:extLst>
          </p:nvPr>
        </p:nvGraphicFramePr>
        <p:xfrm>
          <a:off x="1295400" y="2093913"/>
          <a:ext cx="9601200" cy="3781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499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FE04FF-A36B-4DAB-B60A-FC1FE2FB5471}"/>
              </a:ext>
            </a:extLst>
          </p:cNvPr>
          <p:cNvSpPr>
            <a:spLocks noGrp="1"/>
          </p:cNvSpPr>
          <p:nvPr>
            <p:ph type="ctrTitle"/>
          </p:nvPr>
        </p:nvSpPr>
        <p:spPr>
          <a:xfrm>
            <a:off x="2692398" y="2440757"/>
            <a:ext cx="6815669" cy="1515533"/>
          </a:xfrm>
        </p:spPr>
        <p:txBody>
          <a:bodyPr/>
          <a:lstStyle/>
          <a:p>
            <a:r>
              <a:rPr lang="dv-MV" dirty="0"/>
              <a:t>ޙަދީޘް 2: ރިވެތި އަޚްލާޤު</a:t>
            </a:r>
            <a:endParaRPr lang="en-US" dirty="0"/>
          </a:p>
        </p:txBody>
      </p:sp>
    </p:spTree>
    <p:extLst>
      <p:ext uri="{BB962C8B-B14F-4D97-AF65-F5344CB8AC3E}">
        <p14:creationId xmlns:p14="http://schemas.microsoft.com/office/powerpoint/2010/main" val="3445365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DF568E-B006-4150-BE35-FE93E6CB432E}"/>
              </a:ext>
            </a:extLst>
          </p:cNvPr>
          <p:cNvSpPr txBox="1"/>
          <p:nvPr/>
        </p:nvSpPr>
        <p:spPr>
          <a:xfrm>
            <a:off x="1490503" y="1042574"/>
            <a:ext cx="9210993" cy="2246769"/>
          </a:xfrm>
          <a:prstGeom prst="rect">
            <a:avLst/>
          </a:prstGeom>
          <a:noFill/>
        </p:spPr>
        <p:txBody>
          <a:bodyPr wrap="square" rtlCol="0">
            <a:spAutoFit/>
          </a:bodyPr>
          <a:lstStyle/>
          <a:p>
            <a:pPr algn="ctr" rtl="1">
              <a:lnSpc>
                <a:spcPct val="150000"/>
              </a:lnSpc>
            </a:pPr>
            <a:r>
              <a:rPr lang="ar-SA" sz="3200" dirty="0">
                <a:latin typeface="KFGQPC Uthman Taha Naskh" panose="02000000000000000000" pitchFamily="2" charset="-78"/>
                <a:cs typeface="KFGQPC Uthman Taha Naskh" panose="02000000000000000000" pitchFamily="2" charset="-78"/>
              </a:rPr>
              <a:t>عَنْ أَبِي هُرَيْرَةَ  </a:t>
            </a:r>
            <a:r>
              <a:rPr lang="dv-MV" sz="3200" dirty="0">
                <a:latin typeface="KFGQPC-Symbols" pitchFamily="2" charset="0"/>
              </a:rPr>
              <a:t></a:t>
            </a:r>
            <a:r>
              <a:rPr lang="ar-SA" sz="3200" dirty="0">
                <a:latin typeface="KFGQPC Uthman Taha Naskh" panose="02000000000000000000" pitchFamily="2" charset="-78"/>
                <a:cs typeface="KFGQPC Uthman Taha Naskh" panose="02000000000000000000" pitchFamily="2" charset="-78"/>
              </a:rPr>
              <a:t> قَالَ</a:t>
            </a:r>
            <a:r>
              <a:rPr lang="dv-MV" sz="3200" dirty="0">
                <a:latin typeface="KFGQPC Uthman Taha Naskh" panose="02000000000000000000" pitchFamily="2" charset="-78"/>
                <a:cs typeface="KFGQPC Uthman Taha Naskh" panose="02000000000000000000" pitchFamily="2" charset="-78"/>
              </a:rPr>
              <a:t>:</a:t>
            </a:r>
            <a:r>
              <a:rPr lang="ar-SA" sz="3200" dirty="0">
                <a:latin typeface="KFGQPC Uthman Taha Naskh" panose="02000000000000000000" pitchFamily="2" charset="-78"/>
                <a:cs typeface="KFGQPC Uthman Taha Naskh" panose="02000000000000000000" pitchFamily="2" charset="-78"/>
              </a:rPr>
              <a:t> قَالَ رَسُولُ اللَّهِ ﷺ:</a:t>
            </a:r>
            <a:br>
              <a:rPr lang="dv-MV" sz="3200" dirty="0">
                <a:latin typeface="KFGQPC Uthman Taha Naskh" panose="02000000000000000000" pitchFamily="2" charset="-78"/>
                <a:cs typeface="KFGQPC Uthman Taha Naskh" panose="02000000000000000000" pitchFamily="2" charset="-78"/>
              </a:rPr>
            </a:br>
            <a:r>
              <a:rPr lang="ar-SA" sz="3200" dirty="0">
                <a:latin typeface="KFGQPC Uthman Taha Naskh" panose="02000000000000000000" pitchFamily="2" charset="-78"/>
                <a:cs typeface="KFGQPC Uthman Taha Naskh" panose="02000000000000000000" pitchFamily="2" charset="-78"/>
              </a:rPr>
              <a:t>أَكْمَلُ الْمُؤْمِنِينَ إِيمَانًا أَحْسَنُهُمْ خُلُقًا</a:t>
            </a:r>
            <a:r>
              <a:rPr lang="dv-MV" sz="3200" dirty="0">
                <a:latin typeface="KFGQPC Uthman Taha Naskh" panose="02000000000000000000" pitchFamily="2" charset="-78"/>
                <a:cs typeface="KFGQPC Uthman Taha Naskh" panose="02000000000000000000" pitchFamily="2" charset="-78"/>
              </a:rPr>
              <a:t>،</a:t>
            </a:r>
            <a:r>
              <a:rPr lang="ar-SA" sz="3200" dirty="0">
                <a:latin typeface="KFGQPC Uthman Taha Naskh" panose="02000000000000000000" pitchFamily="2" charset="-78"/>
                <a:cs typeface="KFGQPC Uthman Taha Naskh" panose="02000000000000000000" pitchFamily="2" charset="-78"/>
              </a:rPr>
              <a:t> وَخِيَارُكُمْ خِيَارُكُمْ لِنِسَائِهِمْ خُلُقًا.</a:t>
            </a:r>
            <a:br>
              <a:rPr lang="dv-MV" sz="3200" dirty="0">
                <a:latin typeface="KFGQPC Uthman Taha Naskh" panose="02000000000000000000" pitchFamily="2" charset="-78"/>
                <a:cs typeface="KFGQPC Uthman Taha Naskh" panose="02000000000000000000" pitchFamily="2" charset="-78"/>
              </a:rPr>
            </a:br>
            <a:r>
              <a:rPr lang="ar-SA" sz="3200" dirty="0">
                <a:latin typeface="KFGQPC Uthman Taha Naskh" panose="02000000000000000000" pitchFamily="2" charset="-78"/>
                <a:cs typeface="KFGQPC Uthman Taha Naskh" panose="02000000000000000000" pitchFamily="2" charset="-78"/>
              </a:rPr>
              <a:t>رَوَاهُ التِّرْمِذِيُّ وَقَالَ: هَذَا حَدِيثٌ حَسَنٌ صَحِيحٌ.‏</a:t>
            </a:r>
          </a:p>
        </p:txBody>
      </p:sp>
      <p:sp>
        <p:nvSpPr>
          <p:cNvPr id="5" name="TextBox 4">
            <a:extLst>
              <a:ext uri="{FF2B5EF4-FFF2-40B4-BE49-F238E27FC236}">
                <a16:creationId xmlns:a16="http://schemas.microsoft.com/office/drawing/2014/main" id="{B7C1C592-F56E-42A9-8F7B-6BC9D023A190}"/>
              </a:ext>
            </a:extLst>
          </p:cNvPr>
          <p:cNvSpPr txBox="1"/>
          <p:nvPr/>
        </p:nvSpPr>
        <p:spPr>
          <a:xfrm>
            <a:off x="1573672" y="3252070"/>
            <a:ext cx="9044656" cy="2677656"/>
          </a:xfrm>
          <a:prstGeom prst="rect">
            <a:avLst/>
          </a:prstGeom>
          <a:noFill/>
        </p:spPr>
        <p:txBody>
          <a:bodyPr wrap="square" rtlCol="0">
            <a:spAutoFit/>
          </a:bodyPr>
          <a:lstStyle/>
          <a:p>
            <a:pPr algn="ctr" rtl="1">
              <a:lnSpc>
                <a:spcPct val="150000"/>
              </a:lnSpc>
            </a:pPr>
            <a:r>
              <a:rPr lang="dv-MV" sz="2800" dirty="0"/>
              <a:t>އަބޫހުރައިރާ </a:t>
            </a:r>
            <a:r>
              <a:rPr lang="dv-MV" sz="2800" dirty="0">
                <a:latin typeface="KFGQPC-Symbols" pitchFamily="2" charset="0"/>
              </a:rPr>
              <a:t> ވިދާޅުވިއެވެ. ރަސޫލުﷲ </a:t>
            </a:r>
            <a:r>
              <a:rPr lang="ar-SA" sz="2800" dirty="0">
                <a:latin typeface="KFGQPC Uthman Taha Naskh" panose="02000000000000000000" pitchFamily="2" charset="-78"/>
              </a:rPr>
              <a:t>ﷺ</a:t>
            </a:r>
            <a:r>
              <a:rPr lang="dv-MV" sz="2800" dirty="0">
                <a:latin typeface="KFGQPC-Symbols" pitchFamily="2" charset="0"/>
              </a:rPr>
              <a:t> ޙަދީޘް ކުރެއްވިއެވެ. ”މުއުމިނުންކުރެ އެބައެއްގެ އީމާންކަން އެންމެ ފުރިހަމަ ބަޔަކީ، އެބައެއްގެ އަޚްލާޤު އެންމެ ރަނގަޅު ބައެކެވެ. އަދި ތިޔަބައިމީހުންކުރެ އެންމެ ރަނގަޅު ބަޔަކީ އެބައެއްގެ އަނބީންނަށް އެންމެ ހެޔޮ ބައެކެވެ.“ </a:t>
            </a:r>
            <a:endParaRPr lang="en-US" sz="2800" dirty="0"/>
          </a:p>
        </p:txBody>
      </p:sp>
    </p:spTree>
    <p:extLst>
      <p:ext uri="{BB962C8B-B14F-4D97-AF65-F5344CB8AC3E}">
        <p14:creationId xmlns:p14="http://schemas.microsoft.com/office/powerpoint/2010/main" val="2407472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614FA2-15A5-4179-B45E-9FC8D27A2788}"/>
              </a:ext>
            </a:extLst>
          </p:cNvPr>
          <p:cNvSpPr>
            <a:spLocks noGrp="1"/>
          </p:cNvSpPr>
          <p:nvPr>
            <p:ph type="title"/>
          </p:nvPr>
        </p:nvSpPr>
        <p:spPr/>
        <p:txBody>
          <a:bodyPr/>
          <a:lstStyle/>
          <a:p>
            <a:r>
              <a:rPr lang="dv-MV" dirty="0">
                <a:latin typeface="Tharujamaanu MERGED" panose="020B0403030200000000" pitchFamily="34" charset="-78"/>
                <a:cs typeface="Tharujamaanu MERGED" panose="020B0403030200000000" pitchFamily="34" charset="-78"/>
              </a:rPr>
              <a:t>އީމާންކަމަކީ ކޮބާ؟</a:t>
            </a:r>
            <a:endParaRPr lang="en-US" dirty="0">
              <a:latin typeface="Tharujamaanu MERGED" panose="020B0403030200000000" pitchFamily="34" charset="-78"/>
              <a:cs typeface="Tharujamaanu MERGED" panose="020B0403030200000000" pitchFamily="34" charset="-78"/>
            </a:endParaRPr>
          </a:p>
        </p:txBody>
      </p:sp>
      <p:sp>
        <p:nvSpPr>
          <p:cNvPr id="5" name="Text Placeholder 4">
            <a:extLst>
              <a:ext uri="{FF2B5EF4-FFF2-40B4-BE49-F238E27FC236}">
                <a16:creationId xmlns:a16="http://schemas.microsoft.com/office/drawing/2014/main" id="{E9EC2E19-2362-4C81-BDE9-463396F5A6F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79677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BDA4C7-05CB-4A2B-82C8-6CC431C493D1}"/>
              </a:ext>
            </a:extLst>
          </p:cNvPr>
          <p:cNvSpPr/>
          <p:nvPr/>
        </p:nvSpPr>
        <p:spPr>
          <a:xfrm>
            <a:off x="0" y="0"/>
            <a:ext cx="12192000" cy="6858000"/>
          </a:xfrm>
          <a:prstGeom prst="rect">
            <a:avLst/>
          </a:prstGeom>
          <a:blipFill dpi="0" rotWithShape="1">
            <a:blip r:embed="rId3">
              <a:alphaModFix amt="0"/>
              <a:duotone>
                <a:schemeClr val="dk1">
                  <a:shade val="74000"/>
                  <a:satMod val="130000"/>
                  <a:lumMod val="90000"/>
                </a:schemeClr>
                <a:schemeClr val="dk1">
                  <a:tint val="94000"/>
                  <a:satMod val="120000"/>
                  <a:lumMod val="104000"/>
                </a:schemeClr>
              </a:duotone>
            </a:blip>
            <a:srcRect/>
            <a:tile tx="0" ty="0" sx="100000" sy="100000" flip="none" algn="tl"/>
          </a:blipFill>
        </p:spPr>
        <p:style>
          <a:lnRef idx="1">
            <a:schemeClr val="dk1"/>
          </a:lnRef>
          <a:fillRef idx="3">
            <a:schemeClr val="dk1"/>
          </a:fillRef>
          <a:effectRef idx="2">
            <a:schemeClr val="dk1"/>
          </a:effectRef>
          <a:fontRef idx="minor">
            <a:schemeClr val="lt1"/>
          </a:fontRef>
        </p:style>
        <p:txBody>
          <a:bodyPr rtlCol="0" anchor="ctr"/>
          <a:lstStyle/>
          <a:p>
            <a:pPr algn="ctr"/>
            <a:endParaRPr lang="en-US" dirty="0">
              <a:latin typeface="Tharujamaanu MERGED" panose="020B0403030200000000" pitchFamily="34" charset="-78"/>
              <a:cs typeface="Tharujamaanu MERGED" panose="020B0403030200000000" pitchFamily="34" charset="-78"/>
            </a:endParaRPr>
          </a:p>
        </p:txBody>
      </p:sp>
      <p:sp>
        <p:nvSpPr>
          <p:cNvPr id="2" name="Title 1">
            <a:extLst>
              <a:ext uri="{FF2B5EF4-FFF2-40B4-BE49-F238E27FC236}">
                <a16:creationId xmlns:a16="http://schemas.microsoft.com/office/drawing/2014/main" id="{F4CFB36B-CDA5-46C3-B8D0-8282D5639E65}"/>
              </a:ext>
            </a:extLst>
          </p:cNvPr>
          <p:cNvSpPr>
            <a:spLocks noGrp="1"/>
          </p:cNvSpPr>
          <p:nvPr>
            <p:ph type="title"/>
          </p:nvPr>
        </p:nvSpPr>
        <p:spPr/>
        <p:txBody>
          <a:bodyPr/>
          <a:lstStyle/>
          <a:p>
            <a:r>
              <a:rPr lang="dv-MV" dirty="0">
                <a:latin typeface="Tharujamaanu MERGED" panose="020B0403030200000000" pitchFamily="34" charset="-78"/>
              </a:rPr>
              <a:t>އަހުލުއްސުންނަތުގެ ގާތުގައި އީމާންކަން</a:t>
            </a:r>
            <a:endParaRPr lang="en-US" dirty="0">
              <a:latin typeface="Tharujamaanu MERGED" panose="020B0403030200000000" pitchFamily="34" charset="-78"/>
            </a:endParaRPr>
          </a:p>
        </p:txBody>
      </p:sp>
      <p:sp>
        <p:nvSpPr>
          <p:cNvPr id="4" name="Rectangle: Rounded Corners 3">
            <a:extLst>
              <a:ext uri="{FF2B5EF4-FFF2-40B4-BE49-F238E27FC236}">
                <a16:creationId xmlns:a16="http://schemas.microsoft.com/office/drawing/2014/main" id="{AE7AC9B8-D821-473A-B0DC-FA2619199F35}"/>
              </a:ext>
            </a:extLst>
          </p:cNvPr>
          <p:cNvSpPr/>
          <p:nvPr/>
        </p:nvSpPr>
        <p:spPr>
          <a:xfrm>
            <a:off x="1481559" y="4100330"/>
            <a:ext cx="9228882" cy="986365"/>
          </a:xfrm>
          <a:prstGeom prst="roundRect">
            <a:avLst>
              <a:gd name="adj" fmla="val 50000"/>
            </a:avLst>
          </a:prstGeom>
          <a:gradFill flip="none" rotWithShape="1">
            <a:gsLst>
              <a:gs pos="50000">
                <a:srgbClr val="FFFF00">
                  <a:lumMod val="50000"/>
                  <a:lumOff val="50000"/>
                </a:srgbClr>
              </a:gs>
              <a:gs pos="0">
                <a:schemeClr val="accent4"/>
              </a:gs>
              <a:gs pos="100000">
                <a:schemeClr val="accent2"/>
              </a:gs>
            </a:gsLst>
            <a:lin ang="0" scaled="1"/>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latin typeface="Tharujamaanu MERGED" panose="020B0403030200000000" pitchFamily="34" charset="-78"/>
              <a:cs typeface="Tharujamaanu MERGED" panose="020B0403030200000000" pitchFamily="34" charset="-78"/>
            </a:endParaRPr>
          </a:p>
        </p:txBody>
      </p:sp>
      <p:sp>
        <p:nvSpPr>
          <p:cNvPr id="5" name="Oval 4">
            <a:extLst>
              <a:ext uri="{FF2B5EF4-FFF2-40B4-BE49-F238E27FC236}">
                <a16:creationId xmlns:a16="http://schemas.microsoft.com/office/drawing/2014/main" id="{F4DDFDEF-683A-4BD5-9CC4-3BF399D299EB}"/>
              </a:ext>
            </a:extLst>
          </p:cNvPr>
          <p:cNvSpPr/>
          <p:nvPr/>
        </p:nvSpPr>
        <p:spPr>
          <a:xfrm>
            <a:off x="1539433" y="4144246"/>
            <a:ext cx="898534" cy="89853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atin typeface="Tharujamaanu MERGED" panose="020B0403030200000000" pitchFamily="34" charset="-78"/>
              <a:cs typeface="Tharujamaanu MERGED" panose="020B0403030200000000" pitchFamily="34" charset="-78"/>
            </a:endParaRPr>
          </a:p>
        </p:txBody>
      </p:sp>
      <p:sp>
        <p:nvSpPr>
          <p:cNvPr id="10" name="Title 1">
            <a:extLst>
              <a:ext uri="{FF2B5EF4-FFF2-40B4-BE49-F238E27FC236}">
                <a16:creationId xmlns:a16="http://schemas.microsoft.com/office/drawing/2014/main" id="{A8E8DDE1-DC92-4100-8448-C3B9DAE27FF6}"/>
              </a:ext>
            </a:extLst>
          </p:cNvPr>
          <p:cNvSpPr txBox="1">
            <a:spLocks/>
          </p:cNvSpPr>
          <p:nvPr/>
        </p:nvSpPr>
        <p:spPr>
          <a:xfrm>
            <a:off x="1295402" y="2128836"/>
            <a:ext cx="9601196" cy="1645232"/>
          </a:xfrm>
          <a:prstGeom prst="rect">
            <a:avLst/>
          </a:prstGeom>
          <a:effectLst/>
        </p:spPr>
        <p:txBody>
          <a:bodyPr vert="horz" lIns="91440" tIns="45720" rIns="91440" bIns="45720" rtlCol="0" anchor="ctr">
            <a:normAutofit fontScale="92500"/>
          </a:bodyPr>
          <a:lst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57188" indent="-357188" algn="r">
              <a:lnSpc>
                <a:spcPct val="150000"/>
              </a:lnSpc>
              <a:buFont typeface="Arial" panose="020B0604020202020204" pitchFamily="34" charset="0"/>
              <a:buChar char="•"/>
            </a:pPr>
            <a:r>
              <a:rPr lang="dv-MV" sz="3600" dirty="0">
                <a:latin typeface="Tharujamaanu MERGED" panose="020B0403030200000000" pitchFamily="34" charset="-78"/>
                <a:cs typeface="+mn-cs"/>
              </a:rPr>
              <a:t>ހިތުން އިޢުތިޤާދު ކުރުމާއި، ދުލުން ބުނުމާއި، ގުނަވަންތަކުން ޢަމަލުކުރުން </a:t>
            </a:r>
          </a:p>
          <a:p>
            <a:pPr marL="357188" indent="-357188" algn="r">
              <a:lnSpc>
                <a:spcPct val="150000"/>
              </a:lnSpc>
              <a:buFont typeface="Arial" panose="020B0604020202020204" pitchFamily="34" charset="0"/>
              <a:buChar char="•"/>
            </a:pPr>
            <a:r>
              <a:rPr lang="dv-MV" sz="3600" dirty="0">
                <a:latin typeface="Tharujamaanu MERGED" panose="020B0403030200000000" pitchFamily="34" charset="-78"/>
                <a:cs typeface="+mn-cs"/>
              </a:rPr>
              <a:t>އިތުރުވެ އުނިވާ އެއްޗެއް</a:t>
            </a:r>
            <a:endParaRPr lang="en-US" sz="3600" dirty="0">
              <a:latin typeface="Tharujamaanu MERGED" panose="020B0403030200000000" pitchFamily="34" charset="-78"/>
              <a:cs typeface="+mn-cs"/>
            </a:endParaRPr>
          </a:p>
        </p:txBody>
      </p:sp>
      <p:sp>
        <p:nvSpPr>
          <p:cNvPr id="11" name="Title 1">
            <a:extLst>
              <a:ext uri="{FF2B5EF4-FFF2-40B4-BE49-F238E27FC236}">
                <a16:creationId xmlns:a16="http://schemas.microsoft.com/office/drawing/2014/main" id="{D1EAB3E9-BE61-45BF-81D3-C845D4804C32}"/>
              </a:ext>
            </a:extLst>
          </p:cNvPr>
          <p:cNvSpPr txBox="1">
            <a:spLocks/>
          </p:cNvSpPr>
          <p:nvPr/>
        </p:nvSpPr>
        <p:spPr>
          <a:xfrm>
            <a:off x="1295402" y="5209553"/>
            <a:ext cx="9601196" cy="986365"/>
          </a:xfrm>
          <a:prstGeom prst="rect">
            <a:avLst/>
          </a:prstGeom>
          <a:effectLst/>
        </p:spPr>
        <p:txBody>
          <a:bodyPr vert="horz" lIns="91440" tIns="45720" rIns="91440" bIns="45720" rtlCol="0" anchor="ctr">
            <a:normAutofit/>
          </a:bodyPr>
          <a:lst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v-MV" sz="3200" dirty="0">
                <a:latin typeface="Tharujamaanu MERGED" panose="020B0403030200000000" pitchFamily="34" charset="-78"/>
                <a:cs typeface="+mn-cs"/>
              </a:rPr>
              <a:t>އަމިއްލަ ނަފްސަށް އަނިޔާވެރިވާ މީހުން</a:t>
            </a:r>
            <a:endParaRPr lang="en-US" sz="3200" dirty="0">
              <a:latin typeface="Tharujamaanu MERGED" panose="020B0403030200000000" pitchFamily="34" charset="-78"/>
              <a:cs typeface="+mn-cs"/>
            </a:endParaRPr>
          </a:p>
        </p:txBody>
      </p:sp>
    </p:spTree>
    <p:extLst>
      <p:ext uri="{BB962C8B-B14F-4D97-AF65-F5344CB8AC3E}">
        <p14:creationId xmlns:p14="http://schemas.microsoft.com/office/powerpoint/2010/main" val="29160467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BDA4C7-05CB-4A2B-82C8-6CC431C493D1}"/>
              </a:ext>
            </a:extLst>
          </p:cNvPr>
          <p:cNvSpPr/>
          <p:nvPr/>
        </p:nvSpPr>
        <p:spPr>
          <a:xfrm>
            <a:off x="0" y="0"/>
            <a:ext cx="12192000" cy="6858000"/>
          </a:xfrm>
          <a:prstGeom prst="rect">
            <a:avLst/>
          </a:prstGeom>
          <a:blipFill dpi="0" rotWithShape="1">
            <a:blip r:embed="rId3">
              <a:alphaModFix amt="0"/>
              <a:duotone>
                <a:schemeClr val="dk1">
                  <a:shade val="74000"/>
                  <a:satMod val="130000"/>
                  <a:lumMod val="90000"/>
                </a:schemeClr>
                <a:schemeClr val="dk1">
                  <a:tint val="94000"/>
                  <a:satMod val="120000"/>
                  <a:lumMod val="104000"/>
                </a:schemeClr>
              </a:duotone>
            </a:blip>
            <a:srcRect/>
            <a:tile tx="0" ty="0" sx="100000" sy="100000" flip="none" algn="tl"/>
          </a:blipFill>
        </p:spPr>
        <p:style>
          <a:lnRef idx="1">
            <a:schemeClr val="dk1"/>
          </a:lnRef>
          <a:fillRef idx="3">
            <a:schemeClr val="dk1"/>
          </a:fillRef>
          <a:effectRef idx="2">
            <a:schemeClr val="dk1"/>
          </a:effectRef>
          <a:fontRef idx="minor">
            <a:schemeClr val="lt1"/>
          </a:fontRef>
        </p:style>
        <p:txBody>
          <a:bodyPr rtlCol="0" anchor="ctr"/>
          <a:lstStyle/>
          <a:p>
            <a:pPr algn="ctr"/>
            <a:endParaRPr lang="en-US" dirty="0">
              <a:latin typeface="Tharujamaanu MERGED" panose="020B0403030200000000" pitchFamily="34" charset="-78"/>
              <a:cs typeface="Tharujamaanu MERGED" panose="020B0403030200000000" pitchFamily="34" charset="-78"/>
            </a:endParaRPr>
          </a:p>
        </p:txBody>
      </p:sp>
      <p:sp>
        <p:nvSpPr>
          <p:cNvPr id="2" name="Title 1">
            <a:extLst>
              <a:ext uri="{FF2B5EF4-FFF2-40B4-BE49-F238E27FC236}">
                <a16:creationId xmlns:a16="http://schemas.microsoft.com/office/drawing/2014/main" id="{F4CFB36B-CDA5-46C3-B8D0-8282D5639E65}"/>
              </a:ext>
            </a:extLst>
          </p:cNvPr>
          <p:cNvSpPr>
            <a:spLocks noGrp="1"/>
          </p:cNvSpPr>
          <p:nvPr>
            <p:ph type="title"/>
          </p:nvPr>
        </p:nvSpPr>
        <p:spPr/>
        <p:txBody>
          <a:bodyPr/>
          <a:lstStyle/>
          <a:p>
            <a:r>
              <a:rPr lang="dv-MV" dirty="0">
                <a:latin typeface="Tharujamaanu MERGED" panose="020B0403030200000000" pitchFamily="34" charset="-78"/>
              </a:rPr>
              <a:t>އަހުލުއްސުންނަތުގެ ގާތުގައި އީމާންކަން</a:t>
            </a:r>
            <a:endParaRPr lang="en-US" dirty="0">
              <a:latin typeface="Tharujamaanu MERGED" panose="020B0403030200000000" pitchFamily="34" charset="-78"/>
            </a:endParaRPr>
          </a:p>
        </p:txBody>
      </p:sp>
      <p:sp>
        <p:nvSpPr>
          <p:cNvPr id="4" name="Rectangle: Rounded Corners 3">
            <a:extLst>
              <a:ext uri="{FF2B5EF4-FFF2-40B4-BE49-F238E27FC236}">
                <a16:creationId xmlns:a16="http://schemas.microsoft.com/office/drawing/2014/main" id="{AE7AC9B8-D821-473A-B0DC-FA2619199F35}"/>
              </a:ext>
            </a:extLst>
          </p:cNvPr>
          <p:cNvSpPr/>
          <p:nvPr/>
        </p:nvSpPr>
        <p:spPr>
          <a:xfrm>
            <a:off x="1481559" y="4100330"/>
            <a:ext cx="9228882" cy="986365"/>
          </a:xfrm>
          <a:prstGeom prst="roundRect">
            <a:avLst>
              <a:gd name="adj" fmla="val 50000"/>
            </a:avLst>
          </a:prstGeom>
          <a:gradFill flip="none" rotWithShape="1">
            <a:gsLst>
              <a:gs pos="50000">
                <a:srgbClr val="FFFF00">
                  <a:lumMod val="50000"/>
                  <a:lumOff val="50000"/>
                </a:srgbClr>
              </a:gs>
              <a:gs pos="0">
                <a:schemeClr val="accent4"/>
              </a:gs>
              <a:gs pos="100000">
                <a:schemeClr val="accent2"/>
              </a:gs>
            </a:gsLst>
            <a:lin ang="0" scaled="1"/>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latin typeface="Tharujamaanu MERGED" panose="020B0403030200000000" pitchFamily="34" charset="-78"/>
              <a:cs typeface="Tharujamaanu MERGED" panose="020B0403030200000000" pitchFamily="34" charset="-78"/>
            </a:endParaRPr>
          </a:p>
        </p:txBody>
      </p:sp>
      <p:sp>
        <p:nvSpPr>
          <p:cNvPr id="5" name="Oval 4">
            <a:extLst>
              <a:ext uri="{FF2B5EF4-FFF2-40B4-BE49-F238E27FC236}">
                <a16:creationId xmlns:a16="http://schemas.microsoft.com/office/drawing/2014/main" id="{F4DDFDEF-683A-4BD5-9CC4-3BF399D299EB}"/>
              </a:ext>
            </a:extLst>
          </p:cNvPr>
          <p:cNvSpPr/>
          <p:nvPr/>
        </p:nvSpPr>
        <p:spPr>
          <a:xfrm>
            <a:off x="5646733" y="4144246"/>
            <a:ext cx="898534" cy="89853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atin typeface="Tharujamaanu MERGED" panose="020B0403030200000000" pitchFamily="34" charset="-78"/>
              <a:cs typeface="Tharujamaanu MERGED" panose="020B0403030200000000" pitchFamily="34" charset="-78"/>
            </a:endParaRPr>
          </a:p>
        </p:txBody>
      </p:sp>
      <p:sp>
        <p:nvSpPr>
          <p:cNvPr id="10" name="Title 1">
            <a:extLst>
              <a:ext uri="{FF2B5EF4-FFF2-40B4-BE49-F238E27FC236}">
                <a16:creationId xmlns:a16="http://schemas.microsoft.com/office/drawing/2014/main" id="{A8E8DDE1-DC92-4100-8448-C3B9DAE27FF6}"/>
              </a:ext>
            </a:extLst>
          </p:cNvPr>
          <p:cNvSpPr txBox="1">
            <a:spLocks/>
          </p:cNvSpPr>
          <p:nvPr/>
        </p:nvSpPr>
        <p:spPr>
          <a:xfrm>
            <a:off x="1295402" y="2128836"/>
            <a:ext cx="9601196" cy="1645232"/>
          </a:xfrm>
          <a:prstGeom prst="rect">
            <a:avLst/>
          </a:prstGeom>
          <a:effectLst/>
        </p:spPr>
        <p:txBody>
          <a:bodyPr vert="horz" lIns="91440" tIns="45720" rIns="91440" bIns="45720" rtlCol="0" anchor="ctr">
            <a:normAutofit fontScale="92500"/>
          </a:bodyPr>
          <a:lst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57188" indent="-357188" algn="r">
              <a:lnSpc>
                <a:spcPct val="150000"/>
              </a:lnSpc>
              <a:buFont typeface="Arial" panose="020B0604020202020204" pitchFamily="34" charset="0"/>
              <a:buChar char="•"/>
            </a:pPr>
            <a:r>
              <a:rPr lang="dv-MV" sz="3600" dirty="0">
                <a:latin typeface="Tharujamaanu MERGED" panose="020B0403030200000000" pitchFamily="34" charset="-78"/>
                <a:cs typeface="+mn-cs"/>
              </a:rPr>
              <a:t>ހިތުން އިޢުތިޤާދު ކުރުމާއި، ދުލުން ބުނުމާއި، ގުނަވަންތަކުން ޢަމަލުކުރުން </a:t>
            </a:r>
          </a:p>
          <a:p>
            <a:pPr marL="357188" indent="-357188" algn="r">
              <a:lnSpc>
                <a:spcPct val="150000"/>
              </a:lnSpc>
              <a:buFont typeface="Arial" panose="020B0604020202020204" pitchFamily="34" charset="0"/>
              <a:buChar char="•"/>
            </a:pPr>
            <a:r>
              <a:rPr lang="dv-MV" sz="3600" dirty="0">
                <a:latin typeface="Tharujamaanu MERGED" panose="020B0403030200000000" pitchFamily="34" charset="-78"/>
                <a:cs typeface="+mn-cs"/>
              </a:rPr>
              <a:t>އިތުރުވެ އުނިވާ އެއްޗެއް</a:t>
            </a:r>
            <a:endParaRPr lang="en-US" sz="3600" dirty="0">
              <a:latin typeface="Tharujamaanu MERGED" panose="020B0403030200000000" pitchFamily="34" charset="-78"/>
              <a:cs typeface="+mn-cs"/>
            </a:endParaRPr>
          </a:p>
        </p:txBody>
      </p:sp>
      <p:sp>
        <p:nvSpPr>
          <p:cNvPr id="11" name="Title 1">
            <a:extLst>
              <a:ext uri="{FF2B5EF4-FFF2-40B4-BE49-F238E27FC236}">
                <a16:creationId xmlns:a16="http://schemas.microsoft.com/office/drawing/2014/main" id="{D1EAB3E9-BE61-45BF-81D3-C845D4804C32}"/>
              </a:ext>
            </a:extLst>
          </p:cNvPr>
          <p:cNvSpPr txBox="1">
            <a:spLocks/>
          </p:cNvSpPr>
          <p:nvPr/>
        </p:nvSpPr>
        <p:spPr>
          <a:xfrm>
            <a:off x="1295402" y="5209553"/>
            <a:ext cx="9601196" cy="986365"/>
          </a:xfrm>
          <a:prstGeom prst="rect">
            <a:avLst/>
          </a:prstGeom>
          <a:effectLst/>
        </p:spPr>
        <p:txBody>
          <a:bodyPr vert="horz" lIns="91440" tIns="45720" rIns="91440" bIns="45720" rtlCol="0" anchor="ctr">
            <a:normAutofit/>
          </a:bodyPr>
          <a:lst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v-MV" sz="3200" dirty="0">
                <a:latin typeface="Tharujamaanu MERGED" panose="020B0403030200000000" pitchFamily="34" charset="-78"/>
                <a:cs typeface="+mn-cs"/>
              </a:rPr>
              <a:t>ވާޖިބުކަންތައްތަކުން ފުއްދާލައިގެން އުޅޭ މީހުން</a:t>
            </a:r>
            <a:endParaRPr lang="en-US" sz="3200" dirty="0">
              <a:latin typeface="Tharujamaanu MERGED" panose="020B0403030200000000" pitchFamily="34" charset="-78"/>
              <a:cs typeface="+mn-cs"/>
            </a:endParaRPr>
          </a:p>
        </p:txBody>
      </p:sp>
    </p:spTree>
    <p:extLst>
      <p:ext uri="{BB962C8B-B14F-4D97-AF65-F5344CB8AC3E}">
        <p14:creationId xmlns:p14="http://schemas.microsoft.com/office/powerpoint/2010/main" val="29717834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BDA4C7-05CB-4A2B-82C8-6CC431C493D1}"/>
              </a:ext>
            </a:extLst>
          </p:cNvPr>
          <p:cNvSpPr/>
          <p:nvPr/>
        </p:nvSpPr>
        <p:spPr>
          <a:xfrm>
            <a:off x="0" y="0"/>
            <a:ext cx="12192000" cy="6858000"/>
          </a:xfrm>
          <a:prstGeom prst="rect">
            <a:avLst/>
          </a:prstGeom>
          <a:blipFill dpi="0" rotWithShape="1">
            <a:blip r:embed="rId3">
              <a:alphaModFix amt="0"/>
              <a:duotone>
                <a:schemeClr val="dk1">
                  <a:shade val="74000"/>
                  <a:satMod val="130000"/>
                  <a:lumMod val="90000"/>
                </a:schemeClr>
                <a:schemeClr val="dk1">
                  <a:tint val="94000"/>
                  <a:satMod val="120000"/>
                  <a:lumMod val="104000"/>
                </a:schemeClr>
              </a:duotone>
            </a:blip>
            <a:srcRect/>
            <a:tile tx="0" ty="0" sx="100000" sy="100000" flip="none" algn="tl"/>
          </a:blipFill>
        </p:spPr>
        <p:style>
          <a:lnRef idx="1">
            <a:schemeClr val="dk1"/>
          </a:lnRef>
          <a:fillRef idx="3">
            <a:schemeClr val="dk1"/>
          </a:fillRef>
          <a:effectRef idx="2">
            <a:schemeClr val="dk1"/>
          </a:effectRef>
          <a:fontRef idx="minor">
            <a:schemeClr val="lt1"/>
          </a:fontRef>
        </p:style>
        <p:txBody>
          <a:bodyPr rtlCol="0" anchor="ctr"/>
          <a:lstStyle/>
          <a:p>
            <a:pPr algn="ctr"/>
            <a:endParaRPr lang="en-US" dirty="0">
              <a:latin typeface="Tharujamaanu MERGED" panose="020B0403030200000000" pitchFamily="34" charset="-78"/>
              <a:cs typeface="Tharujamaanu MERGED" panose="020B0403030200000000" pitchFamily="34" charset="-78"/>
            </a:endParaRPr>
          </a:p>
        </p:txBody>
      </p:sp>
      <p:sp>
        <p:nvSpPr>
          <p:cNvPr id="2" name="Title 1">
            <a:extLst>
              <a:ext uri="{FF2B5EF4-FFF2-40B4-BE49-F238E27FC236}">
                <a16:creationId xmlns:a16="http://schemas.microsoft.com/office/drawing/2014/main" id="{F4CFB36B-CDA5-46C3-B8D0-8282D5639E65}"/>
              </a:ext>
            </a:extLst>
          </p:cNvPr>
          <p:cNvSpPr>
            <a:spLocks noGrp="1"/>
          </p:cNvSpPr>
          <p:nvPr>
            <p:ph type="title"/>
          </p:nvPr>
        </p:nvSpPr>
        <p:spPr/>
        <p:txBody>
          <a:bodyPr/>
          <a:lstStyle/>
          <a:p>
            <a:r>
              <a:rPr lang="dv-MV" dirty="0">
                <a:latin typeface="Tharujamaanu MERGED" panose="020B0403030200000000" pitchFamily="34" charset="-78"/>
              </a:rPr>
              <a:t>އަހުލުއްސުންނަތުގެ ގާތުގައި އީމާންކަން</a:t>
            </a:r>
            <a:endParaRPr lang="en-US" dirty="0">
              <a:latin typeface="Tharujamaanu MERGED" panose="020B0403030200000000" pitchFamily="34" charset="-78"/>
            </a:endParaRPr>
          </a:p>
        </p:txBody>
      </p:sp>
      <p:sp>
        <p:nvSpPr>
          <p:cNvPr id="4" name="Rectangle: Rounded Corners 3">
            <a:extLst>
              <a:ext uri="{FF2B5EF4-FFF2-40B4-BE49-F238E27FC236}">
                <a16:creationId xmlns:a16="http://schemas.microsoft.com/office/drawing/2014/main" id="{AE7AC9B8-D821-473A-B0DC-FA2619199F35}"/>
              </a:ext>
            </a:extLst>
          </p:cNvPr>
          <p:cNvSpPr/>
          <p:nvPr/>
        </p:nvSpPr>
        <p:spPr>
          <a:xfrm>
            <a:off x="1481559" y="4100330"/>
            <a:ext cx="9228882" cy="986365"/>
          </a:xfrm>
          <a:prstGeom prst="roundRect">
            <a:avLst>
              <a:gd name="adj" fmla="val 50000"/>
            </a:avLst>
          </a:prstGeom>
          <a:gradFill flip="none" rotWithShape="1">
            <a:gsLst>
              <a:gs pos="50000">
                <a:srgbClr val="FFFF00">
                  <a:lumMod val="50000"/>
                  <a:lumOff val="50000"/>
                </a:srgbClr>
              </a:gs>
              <a:gs pos="0">
                <a:schemeClr val="accent4"/>
              </a:gs>
              <a:gs pos="100000">
                <a:schemeClr val="accent2"/>
              </a:gs>
            </a:gsLst>
            <a:lin ang="0" scaled="1"/>
            <a:tileRec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latin typeface="Tharujamaanu MERGED" panose="020B0403030200000000" pitchFamily="34" charset="-78"/>
              <a:cs typeface="Tharujamaanu MERGED" panose="020B0403030200000000" pitchFamily="34" charset="-78"/>
            </a:endParaRPr>
          </a:p>
        </p:txBody>
      </p:sp>
      <p:sp>
        <p:nvSpPr>
          <p:cNvPr id="5" name="Oval 4">
            <a:extLst>
              <a:ext uri="{FF2B5EF4-FFF2-40B4-BE49-F238E27FC236}">
                <a16:creationId xmlns:a16="http://schemas.microsoft.com/office/drawing/2014/main" id="{F4DDFDEF-683A-4BD5-9CC4-3BF399D299EB}"/>
              </a:ext>
            </a:extLst>
          </p:cNvPr>
          <p:cNvSpPr/>
          <p:nvPr/>
        </p:nvSpPr>
        <p:spPr>
          <a:xfrm>
            <a:off x="9747247" y="4144246"/>
            <a:ext cx="898534" cy="89853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atin typeface="Tharujamaanu MERGED" panose="020B0403030200000000" pitchFamily="34" charset="-78"/>
              <a:cs typeface="Tharujamaanu MERGED" panose="020B0403030200000000" pitchFamily="34" charset="-78"/>
            </a:endParaRPr>
          </a:p>
        </p:txBody>
      </p:sp>
      <p:sp>
        <p:nvSpPr>
          <p:cNvPr id="10" name="Title 1">
            <a:extLst>
              <a:ext uri="{FF2B5EF4-FFF2-40B4-BE49-F238E27FC236}">
                <a16:creationId xmlns:a16="http://schemas.microsoft.com/office/drawing/2014/main" id="{A8E8DDE1-DC92-4100-8448-C3B9DAE27FF6}"/>
              </a:ext>
            </a:extLst>
          </p:cNvPr>
          <p:cNvSpPr txBox="1">
            <a:spLocks/>
          </p:cNvSpPr>
          <p:nvPr/>
        </p:nvSpPr>
        <p:spPr>
          <a:xfrm>
            <a:off x="1295402" y="2128836"/>
            <a:ext cx="9601196" cy="1645232"/>
          </a:xfrm>
          <a:prstGeom prst="rect">
            <a:avLst/>
          </a:prstGeom>
          <a:effectLst/>
        </p:spPr>
        <p:txBody>
          <a:bodyPr vert="horz" lIns="91440" tIns="45720" rIns="91440" bIns="45720" rtlCol="0" anchor="ctr">
            <a:normAutofit fontScale="92500"/>
          </a:bodyPr>
          <a:lst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57188" indent="-357188" algn="r">
              <a:lnSpc>
                <a:spcPct val="150000"/>
              </a:lnSpc>
              <a:buFont typeface="Arial" panose="020B0604020202020204" pitchFamily="34" charset="0"/>
              <a:buChar char="•"/>
            </a:pPr>
            <a:r>
              <a:rPr lang="dv-MV" sz="3600" dirty="0">
                <a:latin typeface="Tharujamaanu MERGED" panose="020B0403030200000000" pitchFamily="34" charset="-78"/>
                <a:cs typeface="+mn-cs"/>
              </a:rPr>
              <a:t>ހިތުން އިޢުތިޤާދު ކުރުމާއި، ދުލުން ބުނުމާއި، ގުނަވަންތަކުން ޢަމަލުކުރުން </a:t>
            </a:r>
          </a:p>
          <a:p>
            <a:pPr marL="357188" indent="-357188" algn="r">
              <a:lnSpc>
                <a:spcPct val="150000"/>
              </a:lnSpc>
              <a:buFont typeface="Arial" panose="020B0604020202020204" pitchFamily="34" charset="0"/>
              <a:buChar char="•"/>
            </a:pPr>
            <a:r>
              <a:rPr lang="dv-MV" sz="3600" dirty="0">
                <a:latin typeface="Tharujamaanu MERGED" panose="020B0403030200000000" pitchFamily="34" charset="-78"/>
                <a:cs typeface="+mn-cs"/>
              </a:rPr>
              <a:t>އިތުރުވެ އުނިވާ އެއްޗެއް</a:t>
            </a:r>
            <a:endParaRPr lang="en-US" sz="3600" dirty="0">
              <a:latin typeface="Tharujamaanu MERGED" panose="020B0403030200000000" pitchFamily="34" charset="-78"/>
              <a:cs typeface="+mn-cs"/>
            </a:endParaRPr>
          </a:p>
        </p:txBody>
      </p:sp>
      <p:sp>
        <p:nvSpPr>
          <p:cNvPr id="11" name="Title 1">
            <a:extLst>
              <a:ext uri="{FF2B5EF4-FFF2-40B4-BE49-F238E27FC236}">
                <a16:creationId xmlns:a16="http://schemas.microsoft.com/office/drawing/2014/main" id="{D1EAB3E9-BE61-45BF-81D3-C845D4804C32}"/>
              </a:ext>
            </a:extLst>
          </p:cNvPr>
          <p:cNvSpPr txBox="1">
            <a:spLocks/>
          </p:cNvSpPr>
          <p:nvPr/>
        </p:nvSpPr>
        <p:spPr>
          <a:xfrm>
            <a:off x="1295402" y="5209553"/>
            <a:ext cx="9601196" cy="986365"/>
          </a:xfrm>
          <a:prstGeom prst="rect">
            <a:avLst/>
          </a:prstGeom>
          <a:effectLst/>
        </p:spPr>
        <p:txBody>
          <a:bodyPr vert="horz" lIns="91440" tIns="45720" rIns="91440" bIns="45720" rtlCol="0" anchor="ctr">
            <a:normAutofit/>
          </a:bodyPr>
          <a:lst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v-MV" sz="3200" dirty="0">
                <a:latin typeface="Tharujamaanu MERGED" panose="020B0403030200000000" pitchFamily="34" charset="-78"/>
                <a:cs typeface="+mn-cs"/>
              </a:rPr>
              <a:t>ހެޔޮކަންތައްތަކުގައި ކުރިއަރައިދާ މީހުން</a:t>
            </a:r>
            <a:endParaRPr lang="en-US" sz="3200" dirty="0">
              <a:latin typeface="Tharujamaanu MERGED" panose="020B0403030200000000" pitchFamily="34" charset="-78"/>
              <a:cs typeface="+mn-cs"/>
            </a:endParaRPr>
          </a:p>
        </p:txBody>
      </p:sp>
    </p:spTree>
    <p:extLst>
      <p:ext uri="{BB962C8B-B14F-4D97-AF65-F5344CB8AC3E}">
        <p14:creationId xmlns:p14="http://schemas.microsoft.com/office/powerpoint/2010/main" val="11464039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BDA4C7-05CB-4A2B-82C8-6CC431C493D1}"/>
              </a:ext>
            </a:extLst>
          </p:cNvPr>
          <p:cNvSpPr/>
          <p:nvPr/>
        </p:nvSpPr>
        <p:spPr>
          <a:xfrm>
            <a:off x="0" y="0"/>
            <a:ext cx="12192000" cy="6858000"/>
          </a:xfrm>
          <a:prstGeom prst="rect">
            <a:avLst/>
          </a:prstGeom>
          <a:blipFill dpi="0" rotWithShape="1">
            <a:blip r:embed="rId3">
              <a:alphaModFix amt="0"/>
              <a:duotone>
                <a:schemeClr val="dk1">
                  <a:shade val="74000"/>
                  <a:satMod val="130000"/>
                  <a:lumMod val="90000"/>
                </a:schemeClr>
                <a:schemeClr val="dk1">
                  <a:tint val="94000"/>
                  <a:satMod val="120000"/>
                  <a:lumMod val="104000"/>
                </a:schemeClr>
              </a:duotone>
            </a:blip>
            <a:srcRect/>
            <a:tile tx="0" ty="0" sx="100000" sy="100000" flip="none" algn="tl"/>
          </a:blip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CFB36B-CDA5-46C3-B8D0-8282D5639E65}"/>
              </a:ext>
            </a:extLst>
          </p:cNvPr>
          <p:cNvSpPr>
            <a:spLocks noGrp="1"/>
          </p:cNvSpPr>
          <p:nvPr>
            <p:ph type="title"/>
          </p:nvPr>
        </p:nvSpPr>
        <p:spPr/>
        <p:txBody>
          <a:bodyPr/>
          <a:lstStyle/>
          <a:p>
            <a:r>
              <a:rPr lang="dv-MV" dirty="0">
                <a:solidFill>
                  <a:srgbClr val="FF0000"/>
                </a:solidFill>
              </a:rPr>
              <a:t>ޚަވާރިޖުންގެ</a:t>
            </a:r>
            <a:r>
              <a:rPr lang="dv-MV" dirty="0"/>
              <a:t> ގާތުގައި އީމާންކަން</a:t>
            </a:r>
            <a:endParaRPr lang="en-US" dirty="0"/>
          </a:p>
        </p:txBody>
      </p:sp>
      <p:sp>
        <p:nvSpPr>
          <p:cNvPr id="4" name="Rectangle: Rounded Corners 3">
            <a:extLst>
              <a:ext uri="{FF2B5EF4-FFF2-40B4-BE49-F238E27FC236}">
                <a16:creationId xmlns:a16="http://schemas.microsoft.com/office/drawing/2014/main" id="{AE7AC9B8-D821-473A-B0DC-FA2619199F35}"/>
              </a:ext>
            </a:extLst>
          </p:cNvPr>
          <p:cNvSpPr/>
          <p:nvPr/>
        </p:nvSpPr>
        <p:spPr>
          <a:xfrm>
            <a:off x="5069376" y="3947053"/>
            <a:ext cx="2053248" cy="98636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4DDFDEF-683A-4BD5-9CC4-3BF399D299EB}"/>
              </a:ext>
            </a:extLst>
          </p:cNvPr>
          <p:cNvSpPr/>
          <p:nvPr/>
        </p:nvSpPr>
        <p:spPr>
          <a:xfrm>
            <a:off x="6172471" y="3990968"/>
            <a:ext cx="898534" cy="89853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ބ">
            <a:extLst>
              <a:ext uri="{FF2B5EF4-FFF2-40B4-BE49-F238E27FC236}">
                <a16:creationId xmlns:a16="http://schemas.microsoft.com/office/drawing/2014/main" id="{D1EAB3E9-BE61-45BF-81D3-C845D4804C32}"/>
              </a:ext>
            </a:extLst>
          </p:cNvPr>
          <p:cNvSpPr txBox="1">
            <a:spLocks/>
          </p:cNvSpPr>
          <p:nvPr/>
        </p:nvSpPr>
        <p:spPr>
          <a:xfrm>
            <a:off x="1295402" y="5124920"/>
            <a:ext cx="9601196" cy="986365"/>
          </a:xfrm>
          <a:prstGeom prst="rect">
            <a:avLst/>
          </a:prstGeom>
          <a:effectLst/>
        </p:spPr>
        <p:txBody>
          <a:bodyPr vert="horz" lIns="91440" tIns="45720" rIns="91440" bIns="45720" rtlCol="0" anchor="ctr">
            <a:normAutofit/>
          </a:bodyPr>
          <a:lst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v-MV" sz="3600" dirty="0"/>
              <a:t>ބޮޑުފާފައަކަށް އަރައިގެންފިއްޔާ...</a:t>
            </a:r>
            <a:endParaRPr lang="en-US" sz="3600" dirty="0"/>
          </a:p>
        </p:txBody>
      </p:sp>
      <p:sp>
        <p:nvSpPr>
          <p:cNvPr id="14" name="Title 1">
            <a:extLst>
              <a:ext uri="{FF2B5EF4-FFF2-40B4-BE49-F238E27FC236}">
                <a16:creationId xmlns:a16="http://schemas.microsoft.com/office/drawing/2014/main" id="{D4CA244D-8D5D-4170-AFD8-07118FBD2D02}"/>
              </a:ext>
            </a:extLst>
          </p:cNvPr>
          <p:cNvSpPr txBox="1">
            <a:spLocks/>
          </p:cNvSpPr>
          <p:nvPr/>
        </p:nvSpPr>
        <p:spPr>
          <a:xfrm>
            <a:off x="1295402" y="2128836"/>
            <a:ext cx="9601196" cy="1645232"/>
          </a:xfrm>
          <a:prstGeom prst="rect">
            <a:avLst/>
          </a:prstGeom>
          <a:effectLst/>
        </p:spPr>
        <p:txBody>
          <a:bodyPr vert="horz" lIns="91440" tIns="45720" rIns="91440" bIns="45720" rtlCol="0" anchor="ctr">
            <a:normAutofit fontScale="92500"/>
          </a:bodyPr>
          <a:lst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57188" indent="-357188" algn="r">
              <a:lnSpc>
                <a:spcPct val="150000"/>
              </a:lnSpc>
              <a:buFont typeface="Arial" panose="020B0604020202020204" pitchFamily="34" charset="0"/>
              <a:buChar char="•"/>
            </a:pPr>
            <a:r>
              <a:rPr lang="dv-MV" sz="3600" dirty="0">
                <a:cs typeface="+mn-cs"/>
              </a:rPr>
              <a:t>ހިތުން އިޢުތިޤާދު ކުރުމާއި، ދުލުން ބުނުމާއި، ގުނަވަންތަކުން ޢަމަލުކުރުން </a:t>
            </a:r>
          </a:p>
          <a:p>
            <a:pPr marL="357188" indent="-357188" algn="r">
              <a:lnSpc>
                <a:spcPct val="150000"/>
              </a:lnSpc>
              <a:buFont typeface="Arial" panose="020B0604020202020204" pitchFamily="34" charset="0"/>
              <a:buChar char="•"/>
            </a:pPr>
            <a:r>
              <a:rPr lang="dv-MV" sz="3600" dirty="0">
                <a:cs typeface="+mn-cs"/>
              </a:rPr>
              <a:t>އިތުރުވެ އުނިވާ އެއްޗެއް </a:t>
            </a:r>
            <a:r>
              <a:rPr lang="dv-MV" sz="3600" dirty="0">
                <a:solidFill>
                  <a:srgbClr val="FF0000"/>
                </a:solidFill>
                <a:cs typeface="+mn-cs"/>
              </a:rPr>
              <a:t>ނޫން</a:t>
            </a:r>
            <a:endParaRPr lang="en-US" sz="3600" dirty="0">
              <a:solidFill>
                <a:srgbClr val="FF0000"/>
              </a:solidFill>
              <a:cs typeface="+mn-cs"/>
            </a:endParaRPr>
          </a:p>
        </p:txBody>
      </p:sp>
    </p:spTree>
    <p:extLst>
      <p:ext uri="{BB962C8B-B14F-4D97-AF65-F5344CB8AC3E}">
        <p14:creationId xmlns:p14="http://schemas.microsoft.com/office/powerpoint/2010/main" val="21675353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BDA4C7-05CB-4A2B-82C8-6CC431C493D1}"/>
              </a:ext>
            </a:extLst>
          </p:cNvPr>
          <p:cNvSpPr/>
          <p:nvPr/>
        </p:nvSpPr>
        <p:spPr>
          <a:xfrm>
            <a:off x="0" y="0"/>
            <a:ext cx="12192000" cy="6858000"/>
          </a:xfrm>
          <a:prstGeom prst="rect">
            <a:avLst/>
          </a:prstGeom>
          <a:blipFill dpi="0" rotWithShape="1">
            <a:blip r:embed="rId3">
              <a:duotone>
                <a:schemeClr val="dk1">
                  <a:shade val="74000"/>
                  <a:satMod val="130000"/>
                  <a:lumMod val="90000"/>
                </a:schemeClr>
                <a:schemeClr val="dk1">
                  <a:tint val="94000"/>
                  <a:satMod val="120000"/>
                  <a:lumMod val="104000"/>
                </a:schemeClr>
              </a:duotone>
            </a:blip>
            <a:srcRect/>
            <a:tile tx="0" ty="0" sx="100000" sy="100000" flip="none" algn="tl"/>
          </a:blipFill>
        </p:spPr>
        <p:style>
          <a:lnRef idx="1">
            <a:schemeClr val="dk1"/>
          </a:lnRef>
          <a:fillRef idx="3">
            <a:schemeClr val="dk1"/>
          </a:fillRef>
          <a:effectRef idx="2">
            <a:schemeClr val="dk1"/>
          </a:effectRef>
          <a:fontRef idx="minor">
            <a:schemeClr val="lt1"/>
          </a:fontRef>
        </p:style>
        <p:txBody>
          <a:bodyPr rtlCol="0" anchor="ctr"/>
          <a:lstStyle/>
          <a:p>
            <a:pPr algn="ctr"/>
            <a:endParaRPr lang="en-US">
              <a:latin typeface="Tharujamaanu MERGED" panose="020B0403030200000000" pitchFamily="34" charset="-78"/>
              <a:cs typeface="Tharujamaanu MERGED" panose="020B0403030200000000" pitchFamily="34" charset="-78"/>
            </a:endParaRPr>
          </a:p>
        </p:txBody>
      </p:sp>
      <p:sp>
        <p:nvSpPr>
          <p:cNvPr id="2" name="Title 1">
            <a:extLst>
              <a:ext uri="{FF2B5EF4-FFF2-40B4-BE49-F238E27FC236}">
                <a16:creationId xmlns:a16="http://schemas.microsoft.com/office/drawing/2014/main" id="{F4CFB36B-CDA5-46C3-B8D0-8282D5639E65}"/>
              </a:ext>
            </a:extLst>
          </p:cNvPr>
          <p:cNvSpPr>
            <a:spLocks noGrp="1"/>
          </p:cNvSpPr>
          <p:nvPr>
            <p:ph type="title"/>
          </p:nvPr>
        </p:nvSpPr>
        <p:spPr>
          <a:xfrm>
            <a:off x="1295402" y="971973"/>
            <a:ext cx="9601196" cy="986365"/>
          </a:xfrm>
        </p:spPr>
        <p:txBody>
          <a:bodyPr/>
          <a:lstStyle/>
          <a:p>
            <a:r>
              <a:rPr lang="dv-MV" dirty="0">
                <a:solidFill>
                  <a:srgbClr val="FF6600"/>
                </a:solidFill>
                <a:latin typeface="Tharujamaanu MERGED" panose="020B0403030200000000" pitchFamily="34" charset="-78"/>
              </a:rPr>
              <a:t>ޚަވާރިޖުންގެ</a:t>
            </a:r>
            <a:r>
              <a:rPr lang="dv-MV" dirty="0">
                <a:latin typeface="Tharujamaanu MERGED" panose="020B0403030200000000" pitchFamily="34" charset="-78"/>
              </a:rPr>
              <a:t> </a:t>
            </a:r>
            <a:r>
              <a:rPr lang="dv-MV" dirty="0">
                <a:solidFill>
                  <a:schemeClr val="bg1"/>
                </a:solidFill>
                <a:latin typeface="Tharujamaanu MERGED" panose="020B0403030200000000" pitchFamily="34" charset="-78"/>
              </a:rPr>
              <a:t>ގާތުގައި އީމާންކަން</a:t>
            </a:r>
            <a:endParaRPr lang="en-US" dirty="0">
              <a:solidFill>
                <a:schemeClr val="bg1"/>
              </a:solidFill>
              <a:latin typeface="Tharujamaanu MERGED" panose="020B0403030200000000" pitchFamily="34" charset="-78"/>
            </a:endParaRPr>
          </a:p>
        </p:txBody>
      </p:sp>
      <p:sp>
        <p:nvSpPr>
          <p:cNvPr id="4" name="Rectangle: Rounded Corners 3">
            <a:extLst>
              <a:ext uri="{FF2B5EF4-FFF2-40B4-BE49-F238E27FC236}">
                <a16:creationId xmlns:a16="http://schemas.microsoft.com/office/drawing/2014/main" id="{AE7AC9B8-D821-473A-B0DC-FA2619199F35}"/>
              </a:ext>
            </a:extLst>
          </p:cNvPr>
          <p:cNvSpPr/>
          <p:nvPr/>
        </p:nvSpPr>
        <p:spPr>
          <a:xfrm>
            <a:off x="5069376" y="3947053"/>
            <a:ext cx="2053248" cy="986365"/>
          </a:xfrm>
          <a:prstGeom prst="roundRect">
            <a:avLst>
              <a:gd name="adj" fmla="val 50000"/>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latin typeface="Tharujamaanu MERGED" panose="020B0403030200000000" pitchFamily="34" charset="-78"/>
              <a:cs typeface="Tharujamaanu MERGED" panose="020B0403030200000000" pitchFamily="34" charset="-78"/>
            </a:endParaRPr>
          </a:p>
        </p:txBody>
      </p:sp>
      <p:sp>
        <p:nvSpPr>
          <p:cNvPr id="5" name="Oval 4">
            <a:extLst>
              <a:ext uri="{FF2B5EF4-FFF2-40B4-BE49-F238E27FC236}">
                <a16:creationId xmlns:a16="http://schemas.microsoft.com/office/drawing/2014/main" id="{F4DDFDEF-683A-4BD5-9CC4-3BF399D299EB}"/>
              </a:ext>
            </a:extLst>
          </p:cNvPr>
          <p:cNvSpPr/>
          <p:nvPr/>
        </p:nvSpPr>
        <p:spPr>
          <a:xfrm>
            <a:off x="5136506" y="3990968"/>
            <a:ext cx="898534" cy="898534"/>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latin typeface="Tharujamaanu MERGED" panose="020B0403030200000000" pitchFamily="34" charset="-78"/>
              <a:cs typeface="Tharujamaanu MERGED" panose="020B0403030200000000" pitchFamily="34" charset="-78"/>
            </a:endParaRPr>
          </a:p>
        </p:txBody>
      </p:sp>
      <p:sp>
        <p:nvSpPr>
          <p:cNvPr id="11" name="Title 1">
            <a:extLst>
              <a:ext uri="{FF2B5EF4-FFF2-40B4-BE49-F238E27FC236}">
                <a16:creationId xmlns:a16="http://schemas.microsoft.com/office/drawing/2014/main" id="{D1EAB3E9-BE61-45BF-81D3-C845D4804C32}"/>
              </a:ext>
            </a:extLst>
          </p:cNvPr>
          <p:cNvSpPr txBox="1">
            <a:spLocks/>
          </p:cNvSpPr>
          <p:nvPr/>
        </p:nvSpPr>
        <p:spPr>
          <a:xfrm>
            <a:off x="1295402" y="5382684"/>
            <a:ext cx="9601196" cy="986365"/>
          </a:xfrm>
          <a:prstGeom prst="rect">
            <a:avLst/>
          </a:prstGeom>
          <a:effectLst/>
        </p:spPr>
        <p:txBody>
          <a:bodyPr vert="horz" lIns="91440" tIns="45720" rIns="91440" bIns="45720" rtlCol="0" anchor="ctr">
            <a:normAutofit/>
          </a:bodyPr>
          <a:lst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v-MV" b="1" dirty="0">
                <a:solidFill>
                  <a:srgbClr val="FFFF00"/>
                </a:solidFill>
                <a:latin typeface="Tharujamaanu MERGED" panose="020B0403030200000000" pitchFamily="34" charset="-78"/>
                <a:cs typeface="+mn-cs"/>
              </a:rPr>
              <a:t>ކާފަރުވާނެ!!</a:t>
            </a:r>
            <a:endParaRPr lang="en-US" b="1" dirty="0">
              <a:solidFill>
                <a:srgbClr val="FFFF00"/>
              </a:solidFill>
              <a:latin typeface="Tharujamaanu MERGED" panose="020B0403030200000000" pitchFamily="34" charset="-78"/>
              <a:cs typeface="+mn-cs"/>
            </a:endParaRPr>
          </a:p>
        </p:txBody>
      </p:sp>
      <p:sp>
        <p:nvSpPr>
          <p:cNvPr id="8" name="!!ބ">
            <a:extLst>
              <a:ext uri="{FF2B5EF4-FFF2-40B4-BE49-F238E27FC236}">
                <a16:creationId xmlns:a16="http://schemas.microsoft.com/office/drawing/2014/main" id="{06E4C5AA-DDCA-48D9-9A05-6AF9489807E6}"/>
              </a:ext>
            </a:extLst>
          </p:cNvPr>
          <p:cNvSpPr txBox="1">
            <a:spLocks/>
          </p:cNvSpPr>
          <p:nvPr/>
        </p:nvSpPr>
        <p:spPr>
          <a:xfrm>
            <a:off x="1295402" y="2332985"/>
            <a:ext cx="9601196" cy="986365"/>
          </a:xfrm>
          <a:prstGeom prst="rect">
            <a:avLst/>
          </a:prstGeom>
          <a:effectLst/>
        </p:spPr>
        <p:txBody>
          <a:bodyPr vert="horz" lIns="91440" tIns="45720" rIns="91440" bIns="45720" rtlCol="0" anchor="ctr">
            <a:normAutofit/>
          </a:bodyPr>
          <a:lst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v-MV" sz="3600" dirty="0">
                <a:solidFill>
                  <a:schemeClr val="bg1"/>
                </a:solidFill>
                <a:latin typeface="Tharujamaanu MERGED" panose="020B0403030200000000" pitchFamily="34" charset="-78"/>
                <a:cs typeface="+mn-cs"/>
              </a:rPr>
              <a:t>ބޮޑުފާފައަކަށް އަރައިގެންފިއްޔާ...</a:t>
            </a:r>
            <a:endParaRPr lang="en-US" sz="3600" dirty="0">
              <a:solidFill>
                <a:schemeClr val="bg1"/>
              </a:solidFill>
              <a:latin typeface="Tharujamaanu MERGED" panose="020B0403030200000000" pitchFamily="34" charset="-78"/>
              <a:cs typeface="+mn-cs"/>
            </a:endParaRPr>
          </a:p>
        </p:txBody>
      </p:sp>
    </p:spTree>
    <p:extLst>
      <p:ext uri="{BB962C8B-B14F-4D97-AF65-F5344CB8AC3E}">
        <p14:creationId xmlns:p14="http://schemas.microsoft.com/office/powerpoint/2010/main" val="26241620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BDA4C7-05CB-4A2B-82C8-6CC431C493D1}"/>
              </a:ext>
            </a:extLst>
          </p:cNvPr>
          <p:cNvSpPr/>
          <p:nvPr/>
        </p:nvSpPr>
        <p:spPr>
          <a:xfrm>
            <a:off x="0" y="0"/>
            <a:ext cx="12192000" cy="6858000"/>
          </a:xfrm>
          <a:prstGeom prst="rect">
            <a:avLst/>
          </a:prstGeom>
          <a:blipFill dpi="0" rotWithShape="1">
            <a:blip r:embed="rId3">
              <a:alphaModFix amt="0"/>
              <a:duotone>
                <a:schemeClr val="dk1">
                  <a:shade val="74000"/>
                  <a:satMod val="130000"/>
                  <a:lumMod val="90000"/>
                </a:schemeClr>
                <a:schemeClr val="dk1">
                  <a:tint val="94000"/>
                  <a:satMod val="120000"/>
                  <a:lumMod val="104000"/>
                </a:schemeClr>
              </a:duotone>
            </a:blip>
            <a:srcRect/>
            <a:tile tx="0" ty="0" sx="100000" sy="100000" flip="none" algn="tl"/>
          </a:blip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CFB36B-CDA5-46C3-B8D0-8282D5639E65}"/>
              </a:ext>
            </a:extLst>
          </p:cNvPr>
          <p:cNvSpPr>
            <a:spLocks noGrp="1"/>
          </p:cNvSpPr>
          <p:nvPr>
            <p:ph type="title"/>
          </p:nvPr>
        </p:nvSpPr>
        <p:spPr/>
        <p:txBody>
          <a:bodyPr/>
          <a:lstStyle/>
          <a:p>
            <a:r>
              <a:rPr lang="dv-MV" dirty="0">
                <a:solidFill>
                  <a:srgbClr val="FF0000"/>
                </a:solidFill>
              </a:rPr>
              <a:t>މުރުޖީންގެ</a:t>
            </a:r>
            <a:r>
              <a:rPr lang="dv-MV" dirty="0"/>
              <a:t> ގާތުގައި އީމާންކަން</a:t>
            </a:r>
            <a:endParaRPr lang="en-US" dirty="0"/>
          </a:p>
        </p:txBody>
      </p:sp>
      <p:sp>
        <p:nvSpPr>
          <p:cNvPr id="4" name="Rectangle: Rounded Corners 3">
            <a:extLst>
              <a:ext uri="{FF2B5EF4-FFF2-40B4-BE49-F238E27FC236}">
                <a16:creationId xmlns:a16="http://schemas.microsoft.com/office/drawing/2014/main" id="{AE7AC9B8-D821-473A-B0DC-FA2619199F35}"/>
              </a:ext>
            </a:extLst>
          </p:cNvPr>
          <p:cNvSpPr/>
          <p:nvPr/>
        </p:nvSpPr>
        <p:spPr>
          <a:xfrm>
            <a:off x="5069376" y="3947053"/>
            <a:ext cx="2053248" cy="986365"/>
          </a:xfrm>
          <a:prstGeom prst="roundRect">
            <a:avLst>
              <a:gd name="adj" fmla="val 50000"/>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4DDFDEF-683A-4BD5-9CC4-3BF399D299EB}"/>
              </a:ext>
            </a:extLst>
          </p:cNvPr>
          <p:cNvSpPr/>
          <p:nvPr/>
        </p:nvSpPr>
        <p:spPr>
          <a:xfrm>
            <a:off x="5143768" y="3990968"/>
            <a:ext cx="898534" cy="898534"/>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4" name="Title 1">
            <a:extLst>
              <a:ext uri="{FF2B5EF4-FFF2-40B4-BE49-F238E27FC236}">
                <a16:creationId xmlns:a16="http://schemas.microsoft.com/office/drawing/2014/main" id="{D4CA244D-8D5D-4170-AFD8-07118FBD2D02}"/>
              </a:ext>
            </a:extLst>
          </p:cNvPr>
          <p:cNvSpPr txBox="1">
            <a:spLocks/>
          </p:cNvSpPr>
          <p:nvPr/>
        </p:nvSpPr>
        <p:spPr>
          <a:xfrm>
            <a:off x="1295402" y="2128836"/>
            <a:ext cx="9601196" cy="1645232"/>
          </a:xfrm>
          <a:prstGeom prst="rect">
            <a:avLst/>
          </a:prstGeom>
          <a:effectLst/>
        </p:spPr>
        <p:txBody>
          <a:bodyPr vert="horz" lIns="91440" tIns="45720" rIns="91440" bIns="45720" rtlCol="0" anchor="ctr">
            <a:normAutofit lnSpcReduction="10000"/>
          </a:bodyPr>
          <a:lst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57188" indent="-357188" algn="r">
              <a:lnSpc>
                <a:spcPct val="150000"/>
              </a:lnSpc>
              <a:buFont typeface="Arial" panose="020B0604020202020204" pitchFamily="34" charset="0"/>
              <a:buChar char="•"/>
            </a:pPr>
            <a:r>
              <a:rPr lang="dv-MV" sz="3600" dirty="0">
                <a:cs typeface="+mn-cs"/>
              </a:rPr>
              <a:t>ހަމައެކަނި ތެދުކުރުން، ނުވަތަ ދުުލުން ބުނެލުން</a:t>
            </a:r>
          </a:p>
          <a:p>
            <a:pPr marL="357188" indent="-357188" algn="r">
              <a:lnSpc>
                <a:spcPct val="150000"/>
              </a:lnSpc>
              <a:buFont typeface="Arial" panose="020B0604020202020204" pitchFamily="34" charset="0"/>
              <a:buChar char="•"/>
            </a:pPr>
            <a:r>
              <a:rPr lang="dv-MV" sz="3600" dirty="0">
                <a:cs typeface="+mn-cs"/>
              </a:rPr>
              <a:t>އިތުރުވެ އުނިވާ އެއްޗެއް </a:t>
            </a:r>
            <a:r>
              <a:rPr lang="dv-MV" sz="3600" dirty="0">
                <a:solidFill>
                  <a:srgbClr val="FF0000"/>
                </a:solidFill>
                <a:cs typeface="+mn-cs"/>
              </a:rPr>
              <a:t>ނޫން</a:t>
            </a:r>
            <a:endParaRPr lang="en-US" sz="3600" dirty="0">
              <a:solidFill>
                <a:srgbClr val="FF0000"/>
              </a:solidFill>
              <a:cs typeface="+mn-cs"/>
            </a:endParaRPr>
          </a:p>
        </p:txBody>
      </p:sp>
    </p:spTree>
    <p:extLst>
      <p:ext uri="{BB962C8B-B14F-4D97-AF65-F5344CB8AC3E}">
        <p14:creationId xmlns:p14="http://schemas.microsoft.com/office/powerpoint/2010/main" val="767395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A9DA63-E989-41CE-9987-EAE63172D808}"/>
              </a:ext>
            </a:extLst>
          </p:cNvPr>
          <p:cNvSpPr>
            <a:spLocks noGrp="1"/>
          </p:cNvSpPr>
          <p:nvPr>
            <p:ph type="title"/>
          </p:nvPr>
        </p:nvSpPr>
        <p:spPr/>
        <p:txBody>
          <a:bodyPr/>
          <a:lstStyle/>
          <a:p>
            <a:r>
              <a:rPr lang="dv-MV" dirty="0"/>
              <a:t>ޢިލްމު</a:t>
            </a:r>
            <a:endParaRPr lang="en-US" dirty="0"/>
          </a:p>
        </p:txBody>
      </p:sp>
      <p:sp>
        <p:nvSpPr>
          <p:cNvPr id="5" name="Content Placeholder 4">
            <a:extLst>
              <a:ext uri="{FF2B5EF4-FFF2-40B4-BE49-F238E27FC236}">
                <a16:creationId xmlns:a16="http://schemas.microsoft.com/office/drawing/2014/main" id="{D7ED3C89-5999-426B-B3D7-0BA04CA0B5AD}"/>
              </a:ext>
            </a:extLst>
          </p:cNvPr>
          <p:cNvSpPr>
            <a:spLocks noGrp="1"/>
          </p:cNvSpPr>
          <p:nvPr>
            <p:ph idx="1"/>
          </p:nvPr>
        </p:nvSpPr>
        <p:spPr/>
        <p:txBody>
          <a:bodyPr>
            <a:normAutofit fontScale="85000" lnSpcReduction="10000"/>
          </a:bodyPr>
          <a:lstStyle/>
          <a:p>
            <a:pPr>
              <a:lnSpc>
                <a:spcPct val="160000"/>
              </a:lnSpc>
            </a:pPr>
            <a:r>
              <a:rPr lang="dv-MV" sz="3200" dirty="0"/>
              <a:t>މުޅި އިންސާނިއްޔަތުގެ ޢިލްމަކީ ﷲ ގެ ޢިލްމުފުޅާ އަޅައިވެސް ކިޔޭނޭ އެއްޗެއް ނޫން</a:t>
            </a:r>
          </a:p>
          <a:p>
            <a:pPr>
              <a:lnSpc>
                <a:spcPct val="160000"/>
              </a:lnSpc>
            </a:pPr>
            <a:r>
              <a:rPr lang="dv-MV" sz="3200" dirty="0"/>
              <a:t>އިންސާނުން މާތްކުރެއްވީ ޢިލްމުގެ ސަބަބުން</a:t>
            </a:r>
          </a:p>
          <a:p>
            <a:pPr>
              <a:lnSpc>
                <a:spcPct val="160000"/>
              </a:lnSpc>
            </a:pPr>
            <a:r>
              <a:rPr lang="dv-MV" sz="3200" dirty="0"/>
              <a:t>ބުއްދިއާއި ބަސްމޮށުންތެރިކަން ދެއްވި</a:t>
            </a:r>
          </a:p>
          <a:p>
            <a:pPr>
              <a:lnSpc>
                <a:spcPct val="160000"/>
              </a:lnSpc>
            </a:pPr>
            <a:r>
              <a:rPr lang="dv-MV" sz="3200" dirty="0"/>
              <a:t>ޢިލްމު ރައްކާކޮށް އެއް ޖީލުން އަނެއް ޖީލަށް ޢިލްމު ފޯރުކޮށްދިނުމުގެ ކުޅަދާނަކަން</a:t>
            </a:r>
            <a:endParaRPr lang="en-US" sz="3200" dirty="0"/>
          </a:p>
        </p:txBody>
      </p:sp>
    </p:spTree>
    <p:extLst>
      <p:ext uri="{BB962C8B-B14F-4D97-AF65-F5344CB8AC3E}">
        <p14:creationId xmlns:p14="http://schemas.microsoft.com/office/powerpoint/2010/main" val="138239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BDA4C7-05CB-4A2B-82C8-6CC431C493D1}"/>
              </a:ext>
            </a:extLst>
          </p:cNvPr>
          <p:cNvSpPr/>
          <p:nvPr/>
        </p:nvSpPr>
        <p:spPr>
          <a:xfrm>
            <a:off x="0" y="0"/>
            <a:ext cx="12192000" cy="6858000"/>
          </a:xfrm>
          <a:prstGeom prst="rect">
            <a:avLst/>
          </a:prstGeom>
          <a:blipFill dpi="0" rotWithShape="1">
            <a:blip r:embed="rId3">
              <a:alphaModFix amt="0"/>
              <a:duotone>
                <a:schemeClr val="dk1">
                  <a:shade val="74000"/>
                  <a:satMod val="130000"/>
                  <a:lumMod val="90000"/>
                </a:schemeClr>
                <a:schemeClr val="dk1">
                  <a:tint val="94000"/>
                  <a:satMod val="120000"/>
                  <a:lumMod val="104000"/>
                </a:schemeClr>
              </a:duotone>
            </a:blip>
            <a:srcRect/>
            <a:tile tx="0" ty="0" sx="100000" sy="100000" flip="none" algn="tl"/>
          </a:blip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CFB36B-CDA5-46C3-B8D0-8282D5639E65}"/>
              </a:ext>
            </a:extLst>
          </p:cNvPr>
          <p:cNvSpPr>
            <a:spLocks noGrp="1"/>
          </p:cNvSpPr>
          <p:nvPr>
            <p:ph type="title"/>
          </p:nvPr>
        </p:nvSpPr>
        <p:spPr/>
        <p:txBody>
          <a:bodyPr/>
          <a:lstStyle/>
          <a:p>
            <a:r>
              <a:rPr lang="dv-MV" dirty="0">
                <a:solidFill>
                  <a:srgbClr val="FF0000"/>
                </a:solidFill>
              </a:rPr>
              <a:t>މުރުޖީންގެ</a:t>
            </a:r>
            <a:r>
              <a:rPr lang="dv-MV" dirty="0"/>
              <a:t> ގާތުގައި އީމާންކަން</a:t>
            </a:r>
            <a:endParaRPr lang="en-US" dirty="0"/>
          </a:p>
        </p:txBody>
      </p:sp>
      <p:sp>
        <p:nvSpPr>
          <p:cNvPr id="4" name="Rectangle: Rounded Corners 3">
            <a:extLst>
              <a:ext uri="{FF2B5EF4-FFF2-40B4-BE49-F238E27FC236}">
                <a16:creationId xmlns:a16="http://schemas.microsoft.com/office/drawing/2014/main" id="{AE7AC9B8-D821-473A-B0DC-FA2619199F35}"/>
              </a:ext>
            </a:extLst>
          </p:cNvPr>
          <p:cNvSpPr/>
          <p:nvPr/>
        </p:nvSpPr>
        <p:spPr>
          <a:xfrm>
            <a:off x="5069376" y="3947053"/>
            <a:ext cx="2053248" cy="98636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4DDFDEF-683A-4BD5-9CC4-3BF399D299EB}"/>
              </a:ext>
            </a:extLst>
          </p:cNvPr>
          <p:cNvSpPr/>
          <p:nvPr/>
        </p:nvSpPr>
        <p:spPr>
          <a:xfrm>
            <a:off x="6172471" y="3990968"/>
            <a:ext cx="898534" cy="89853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ބ">
            <a:extLst>
              <a:ext uri="{FF2B5EF4-FFF2-40B4-BE49-F238E27FC236}">
                <a16:creationId xmlns:a16="http://schemas.microsoft.com/office/drawing/2014/main" id="{D1EAB3E9-BE61-45BF-81D3-C845D4804C32}"/>
              </a:ext>
            </a:extLst>
          </p:cNvPr>
          <p:cNvSpPr txBox="1">
            <a:spLocks/>
          </p:cNvSpPr>
          <p:nvPr/>
        </p:nvSpPr>
        <p:spPr>
          <a:xfrm>
            <a:off x="1295402" y="5124920"/>
            <a:ext cx="9601196" cy="986365"/>
          </a:xfrm>
          <a:prstGeom prst="rect">
            <a:avLst/>
          </a:prstGeom>
          <a:effectLst/>
        </p:spPr>
        <p:txBody>
          <a:bodyPr vert="horz" lIns="91440" tIns="45720" rIns="91440" bIns="45720" rtlCol="0" anchor="ctr">
            <a:normAutofit/>
          </a:bodyPr>
          <a:lst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v-MV" sz="3600" dirty="0"/>
              <a:t>ދީނުން ބޭރެއް ނުވާނެ</a:t>
            </a:r>
            <a:endParaRPr lang="en-US" sz="3600" dirty="0"/>
          </a:p>
        </p:txBody>
      </p:sp>
      <p:sp>
        <p:nvSpPr>
          <p:cNvPr id="8" name="!!ބ">
            <a:extLst>
              <a:ext uri="{FF2B5EF4-FFF2-40B4-BE49-F238E27FC236}">
                <a16:creationId xmlns:a16="http://schemas.microsoft.com/office/drawing/2014/main" id="{02498712-D99F-42B3-A4E5-428CEA35C385}"/>
              </a:ext>
            </a:extLst>
          </p:cNvPr>
          <p:cNvSpPr txBox="1">
            <a:spLocks/>
          </p:cNvSpPr>
          <p:nvPr/>
        </p:nvSpPr>
        <p:spPr>
          <a:xfrm>
            <a:off x="1295402" y="2769186"/>
            <a:ext cx="9601196" cy="986365"/>
          </a:xfrm>
          <a:prstGeom prst="rect">
            <a:avLst/>
          </a:prstGeom>
          <a:effectLst/>
        </p:spPr>
        <p:txBody>
          <a:bodyPr vert="horz" lIns="91440" tIns="45720" rIns="91440" bIns="45720" rtlCol="0" anchor="ctr">
            <a:normAutofit/>
          </a:bodyPr>
          <a:lst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v-MV" sz="3600" dirty="0"/>
              <a:t>ޝަހާދަތް ކިޔުމަށްފަހު ދެން ކޮންމެ ކަމެއް ކުރިޔަސް</a:t>
            </a:r>
            <a:endParaRPr lang="en-US" sz="3600" dirty="0"/>
          </a:p>
        </p:txBody>
      </p:sp>
    </p:spTree>
    <p:extLst>
      <p:ext uri="{BB962C8B-B14F-4D97-AF65-F5344CB8AC3E}">
        <p14:creationId xmlns:p14="http://schemas.microsoft.com/office/powerpoint/2010/main" val="38292794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BDB3-53D4-4433-A9AA-D81548AE80B3}"/>
              </a:ext>
            </a:extLst>
          </p:cNvPr>
          <p:cNvSpPr>
            <a:spLocks noGrp="1"/>
          </p:cNvSpPr>
          <p:nvPr>
            <p:ph type="title"/>
          </p:nvPr>
        </p:nvSpPr>
        <p:spPr/>
        <p:txBody>
          <a:bodyPr/>
          <a:lstStyle/>
          <a:p>
            <a:r>
              <a:rPr lang="dv-MV" dirty="0"/>
              <a:t>ރިވެތި އަޚްލާޤު</a:t>
            </a:r>
            <a:endParaRPr lang="en-US" dirty="0"/>
          </a:p>
        </p:txBody>
      </p:sp>
      <p:sp>
        <p:nvSpPr>
          <p:cNvPr id="4" name="Text Placeholder 3">
            <a:extLst>
              <a:ext uri="{FF2B5EF4-FFF2-40B4-BE49-F238E27FC236}">
                <a16:creationId xmlns:a16="http://schemas.microsoft.com/office/drawing/2014/main" id="{A4580ADC-2C77-49EB-B2A7-1707143CDAE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72885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1E3F4-3691-4D55-B7C8-16BFD5679622}"/>
              </a:ext>
            </a:extLst>
          </p:cNvPr>
          <p:cNvSpPr>
            <a:spLocks noGrp="1"/>
          </p:cNvSpPr>
          <p:nvPr>
            <p:ph type="title"/>
          </p:nvPr>
        </p:nvSpPr>
        <p:spPr/>
        <p:txBody>
          <a:bodyPr/>
          <a:lstStyle/>
          <a:p>
            <a:r>
              <a:rPr lang="dv-MV" dirty="0"/>
              <a:t>އަޚްލާޤުގެ މާތްކަން</a:t>
            </a:r>
            <a:endParaRPr lang="en-US" dirty="0"/>
          </a:p>
        </p:txBody>
      </p:sp>
      <p:sp>
        <p:nvSpPr>
          <p:cNvPr id="3" name="Content Placeholder 2">
            <a:extLst>
              <a:ext uri="{FF2B5EF4-FFF2-40B4-BE49-F238E27FC236}">
                <a16:creationId xmlns:a16="http://schemas.microsoft.com/office/drawing/2014/main" id="{11F24675-978E-40BF-B029-530DEBB56E97}"/>
              </a:ext>
            </a:extLst>
          </p:cNvPr>
          <p:cNvSpPr>
            <a:spLocks noGrp="1"/>
          </p:cNvSpPr>
          <p:nvPr>
            <p:ph idx="1"/>
          </p:nvPr>
        </p:nvSpPr>
        <p:spPr/>
        <p:txBody>
          <a:bodyPr>
            <a:normAutofit/>
          </a:bodyPr>
          <a:lstStyle/>
          <a:p>
            <a:r>
              <a:rPr lang="dv-MV" dirty="0">
                <a:latin typeface="Tharujamaanu MERGED" panose="020B0403030200000000" pitchFamily="34" charset="-78"/>
                <a:cs typeface="Tharujamaanu MERGED" panose="020B0403030200000000" pitchFamily="34" charset="-78"/>
              </a:rPr>
              <a:t>ހެޔޮކަމުގެ ތިލަަފތް ބަރުކޮށްދޭ ކަމެއް</a:t>
            </a:r>
          </a:p>
          <a:p>
            <a:r>
              <a:rPr lang="dv-MV" dirty="0">
                <a:latin typeface="Tharujamaanu MERGED" panose="020B0403030200000000" pitchFamily="34" charset="-78"/>
                <a:cs typeface="Tharujamaanu MERGED" panose="020B0403030200000000" pitchFamily="34" charset="-78"/>
              </a:rPr>
              <a:t>ސުވަރުގެ ވަދެވުމުގެ ސަބަބެއް</a:t>
            </a:r>
          </a:p>
          <a:p>
            <a:r>
              <a:rPr lang="dv-MV" dirty="0">
                <a:latin typeface="Tharujamaanu MERGED" panose="020B0403030200000000" pitchFamily="34" charset="-78"/>
                <a:cs typeface="Tharujamaanu MERGED" panose="020B0403030200000000" pitchFamily="34" charset="-78"/>
              </a:rPr>
              <a:t>ސުވަރުގޭގެ މަތީ ދަރަޖަ ލިބޭ ކަމެއް</a:t>
            </a:r>
          </a:p>
          <a:p>
            <a:r>
              <a:rPr lang="dv-MV" dirty="0">
                <a:latin typeface="Tharujamaanu MERGED" panose="020B0403030200000000" pitchFamily="34" charset="-78"/>
                <a:cs typeface="Tharujamaanu MERGED" panose="020B0403030200000000" pitchFamily="34" charset="-78"/>
              </a:rPr>
              <a:t>ﷲގެ ލޯބި ލިބުމުގެ ސަބަބެއް</a:t>
            </a:r>
          </a:p>
          <a:p>
            <a:r>
              <a:rPr lang="dv-MV" dirty="0">
                <a:latin typeface="Tharujamaanu MERGED" panose="020B0403030200000000" pitchFamily="34" charset="-78"/>
                <a:cs typeface="Tharujamaanu MERGED" panose="020B0403030200000000" pitchFamily="34" charset="-78"/>
              </a:rPr>
              <a:t>ރަސޫލާ ގެ ލޯބި ލިބުން</a:t>
            </a:r>
          </a:p>
          <a:p>
            <a:r>
              <a:rPr lang="dv-MV" dirty="0">
                <a:latin typeface="Tharujamaanu MERGED" panose="020B0403030200000000" pitchFamily="34" charset="-78"/>
                <a:cs typeface="Tharujamaanu MERGED" panose="020B0403030200000000" pitchFamily="34" charset="-78"/>
              </a:rPr>
              <a:t>އަޅުކަމުގައި ރޭދުވާ ހޭދަކުރާ މީހާގެ ދަރަޖައަށް ދެވ</a:t>
            </a:r>
          </a:p>
        </p:txBody>
      </p:sp>
    </p:spTree>
    <p:extLst>
      <p:ext uri="{BB962C8B-B14F-4D97-AF65-F5344CB8AC3E}">
        <p14:creationId xmlns:p14="http://schemas.microsoft.com/office/powerpoint/2010/main" val="2146135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B1E47-6B70-4A63-808D-4AB702D09AE7}"/>
              </a:ext>
            </a:extLst>
          </p:cNvPr>
          <p:cNvSpPr>
            <a:spLocks noGrp="1"/>
          </p:cNvSpPr>
          <p:nvPr>
            <p:ph type="title"/>
          </p:nvPr>
        </p:nvSpPr>
        <p:spPr/>
        <p:txBody>
          <a:bodyPr/>
          <a:lstStyle/>
          <a:p>
            <a:r>
              <a:rPr lang="dv-MV" dirty="0"/>
              <a:t>އަޚްލާޤު ބެހޭ ބައިތައް</a:t>
            </a:r>
            <a:endParaRPr lang="en-US" dirty="0"/>
          </a:p>
        </p:txBody>
      </p:sp>
      <p:sp>
        <p:nvSpPr>
          <p:cNvPr id="3" name="Content Placeholder 2">
            <a:extLst>
              <a:ext uri="{FF2B5EF4-FFF2-40B4-BE49-F238E27FC236}">
                <a16:creationId xmlns:a16="http://schemas.microsoft.com/office/drawing/2014/main" id="{9733DC56-6DA4-4E40-AC31-1A1DD22FB7D3}"/>
              </a:ext>
            </a:extLst>
          </p:cNvPr>
          <p:cNvSpPr>
            <a:spLocks noGrp="1"/>
          </p:cNvSpPr>
          <p:nvPr>
            <p:ph idx="1"/>
          </p:nvPr>
        </p:nvSpPr>
        <p:spPr/>
        <p:txBody>
          <a:bodyPr>
            <a:normAutofit/>
          </a:bodyPr>
          <a:lstStyle/>
          <a:p>
            <a:pPr marL="361950" indent="-361950"/>
            <a:r>
              <a:rPr lang="dv-MV" sz="3600" dirty="0"/>
              <a:t>ފިޠުރީ / ޠަބީޢީ</a:t>
            </a:r>
          </a:p>
          <a:p>
            <a:pPr marL="450850" indent="-450850"/>
            <a:r>
              <a:rPr lang="dv-MV" sz="3600" dirty="0"/>
              <a:t>ހޯދައިގަންނަ / ދަސްކުރާ</a:t>
            </a:r>
            <a:endParaRPr lang="en-US" sz="3600" dirty="0"/>
          </a:p>
        </p:txBody>
      </p:sp>
    </p:spTree>
    <p:extLst>
      <p:ext uri="{BB962C8B-B14F-4D97-AF65-F5344CB8AC3E}">
        <p14:creationId xmlns:p14="http://schemas.microsoft.com/office/powerpoint/2010/main" val="1735064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A7E76-13AC-40BD-A46C-3E5C27C79A48}"/>
              </a:ext>
            </a:extLst>
          </p:cNvPr>
          <p:cNvSpPr>
            <a:spLocks noGrp="1"/>
          </p:cNvSpPr>
          <p:nvPr>
            <p:ph type="title"/>
          </p:nvPr>
        </p:nvSpPr>
        <p:spPr/>
        <p:txBody>
          <a:bodyPr/>
          <a:lstStyle/>
          <a:p>
            <a:r>
              <a:rPr lang="dv-MV" dirty="0"/>
              <a:t>ހެއްދެވި ފަރާތާ މެދު</a:t>
            </a:r>
            <a:endParaRPr lang="en-US" dirty="0"/>
          </a:p>
        </p:txBody>
      </p:sp>
      <p:sp>
        <p:nvSpPr>
          <p:cNvPr id="6" name="Freeform: Shape 5">
            <a:extLst>
              <a:ext uri="{FF2B5EF4-FFF2-40B4-BE49-F238E27FC236}">
                <a16:creationId xmlns:a16="http://schemas.microsoft.com/office/drawing/2014/main" id="{31AFF520-888D-4186-A56B-660448215A74}"/>
              </a:ext>
            </a:extLst>
          </p:cNvPr>
          <p:cNvSpPr/>
          <p:nvPr/>
        </p:nvSpPr>
        <p:spPr>
          <a:xfrm>
            <a:off x="6243868" y="2161394"/>
            <a:ext cx="4652687" cy="806658"/>
          </a:xfrm>
          <a:custGeom>
            <a:avLst/>
            <a:gdLst>
              <a:gd name="connsiteX0" fmla="*/ 0 w 4486498"/>
              <a:gd name="connsiteY0" fmla="*/ 0 h 517162"/>
              <a:gd name="connsiteX1" fmla="*/ 4486498 w 4486498"/>
              <a:gd name="connsiteY1" fmla="*/ 0 h 517162"/>
              <a:gd name="connsiteX2" fmla="*/ 4486498 w 4486498"/>
              <a:gd name="connsiteY2" fmla="*/ 517162 h 517162"/>
              <a:gd name="connsiteX3" fmla="*/ 0 w 4486498"/>
              <a:gd name="connsiteY3" fmla="*/ 517162 h 517162"/>
              <a:gd name="connsiteX4" fmla="*/ 0 w 4486498"/>
              <a:gd name="connsiteY4" fmla="*/ 0 h 517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498" h="517162">
                <a:moveTo>
                  <a:pt x="0" y="0"/>
                </a:moveTo>
                <a:lnTo>
                  <a:pt x="4486498" y="0"/>
                </a:lnTo>
                <a:lnTo>
                  <a:pt x="4486498" y="517162"/>
                </a:lnTo>
                <a:lnTo>
                  <a:pt x="0" y="517162"/>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6680" tIns="0" rIns="106680" bIns="60960" numCol="1" spcCol="1270" anchor="ctr" anchorCtr="0">
            <a:noAutofit/>
          </a:bodyPr>
          <a:lstStyle/>
          <a:p>
            <a:pPr marL="0" lvl="0" indent="0" algn="ctr" defTabSz="666750" rtl="1">
              <a:lnSpc>
                <a:spcPct val="150000"/>
              </a:lnSpc>
              <a:spcBef>
                <a:spcPct val="0"/>
              </a:spcBef>
              <a:spcAft>
                <a:spcPct val="35000"/>
              </a:spcAft>
              <a:buNone/>
            </a:pPr>
            <a:r>
              <a:rPr lang="dv-MV" sz="2800" kern="1200" dirty="0"/>
              <a:t>ރަނގަޅު އަޚްލާޤު</a:t>
            </a:r>
            <a:endParaRPr lang="en-US" sz="2800" kern="1200" dirty="0"/>
          </a:p>
        </p:txBody>
      </p:sp>
      <p:sp>
        <p:nvSpPr>
          <p:cNvPr id="7" name="Freeform: Shape 6">
            <a:extLst>
              <a:ext uri="{FF2B5EF4-FFF2-40B4-BE49-F238E27FC236}">
                <a16:creationId xmlns:a16="http://schemas.microsoft.com/office/drawing/2014/main" id="{48B5AA11-25C6-4AE7-91AF-A2003BA6EF12}"/>
              </a:ext>
            </a:extLst>
          </p:cNvPr>
          <p:cNvSpPr/>
          <p:nvPr/>
        </p:nvSpPr>
        <p:spPr>
          <a:xfrm>
            <a:off x="6243868" y="2968052"/>
            <a:ext cx="4652687" cy="2907814"/>
          </a:xfrm>
          <a:custGeom>
            <a:avLst/>
            <a:gdLst>
              <a:gd name="connsiteX0" fmla="*/ 0 w 4486498"/>
              <a:gd name="connsiteY0" fmla="*/ 0 h 3129300"/>
              <a:gd name="connsiteX1" fmla="*/ 4486498 w 4486498"/>
              <a:gd name="connsiteY1" fmla="*/ 0 h 3129300"/>
              <a:gd name="connsiteX2" fmla="*/ 4486498 w 4486498"/>
              <a:gd name="connsiteY2" fmla="*/ 3129300 h 3129300"/>
              <a:gd name="connsiteX3" fmla="*/ 0 w 4486498"/>
              <a:gd name="connsiteY3" fmla="*/ 3129300 h 3129300"/>
              <a:gd name="connsiteX4" fmla="*/ 0 w 4486498"/>
              <a:gd name="connsiteY4" fmla="*/ 0 h 312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498" h="3129300">
                <a:moveTo>
                  <a:pt x="0" y="0"/>
                </a:moveTo>
                <a:lnTo>
                  <a:pt x="4486498" y="0"/>
                </a:lnTo>
                <a:lnTo>
                  <a:pt x="4486498" y="3129300"/>
                </a:lnTo>
                <a:lnTo>
                  <a:pt x="0" y="3129300"/>
                </a:lnTo>
                <a:lnTo>
                  <a:pt x="0" y="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rtlCol="1" anchor="t" anchorCtr="0">
            <a:noAutofit/>
          </a:bodyPr>
          <a:lstStyle/>
          <a:p>
            <a:pPr marL="269875" lvl="1" indent="-269875" algn="r" defTabSz="666750" rtl="1">
              <a:lnSpc>
                <a:spcPct val="150000"/>
              </a:lnSpc>
              <a:spcBef>
                <a:spcPct val="0"/>
              </a:spcBef>
              <a:spcAft>
                <a:spcPct val="15000"/>
              </a:spcAft>
              <a:buChar char="•"/>
            </a:pPr>
            <a:r>
              <a:rPr lang="ar-SA" sz="2800" kern="1200" dirty="0"/>
              <a:t>ﷲ</a:t>
            </a:r>
            <a:r>
              <a:rPr lang="dv-MV" sz="2800" kern="1200" dirty="0"/>
              <a:t>ގެ މިންވަރުފުޅާއި ނިޔާއަށް ރުހުން</a:t>
            </a:r>
          </a:p>
          <a:p>
            <a:pPr marL="269875" lvl="1" indent="-269875" algn="r" defTabSz="666750" rtl="1">
              <a:lnSpc>
                <a:spcPct val="150000"/>
              </a:lnSpc>
              <a:spcBef>
                <a:spcPct val="0"/>
              </a:spcBef>
              <a:spcAft>
                <a:spcPct val="15000"/>
              </a:spcAft>
              <a:buChar char="•"/>
            </a:pPr>
            <a:r>
              <a:rPr lang="dv-MV" sz="2800" kern="1200" dirty="0"/>
              <a:t>ބަލާމުޞީމާތްތަކަށް ކެތްތެރިވެ ޙަމްދުކުރުން</a:t>
            </a:r>
          </a:p>
          <a:p>
            <a:pPr marL="269875" lvl="1" indent="-269875" algn="r" defTabSz="666750" rtl="1">
              <a:lnSpc>
                <a:spcPct val="150000"/>
              </a:lnSpc>
              <a:spcBef>
                <a:spcPct val="0"/>
              </a:spcBef>
              <a:spcAft>
                <a:spcPct val="15000"/>
              </a:spcAft>
              <a:buChar char="•"/>
            </a:pPr>
            <a:r>
              <a:rPr lang="dv-MV" sz="2800" kern="1200" dirty="0"/>
              <a:t>ނިޢުމަތްތަކަށް ޝުކުރުވެރިވުން</a:t>
            </a:r>
          </a:p>
        </p:txBody>
      </p:sp>
      <p:sp>
        <p:nvSpPr>
          <p:cNvPr id="8" name="Freeform: Shape 7">
            <a:extLst>
              <a:ext uri="{FF2B5EF4-FFF2-40B4-BE49-F238E27FC236}">
                <a16:creationId xmlns:a16="http://schemas.microsoft.com/office/drawing/2014/main" id="{392612CC-868D-4421-BE14-AD8861043449}"/>
              </a:ext>
            </a:extLst>
          </p:cNvPr>
          <p:cNvSpPr/>
          <p:nvPr/>
        </p:nvSpPr>
        <p:spPr>
          <a:xfrm>
            <a:off x="1295402" y="2161394"/>
            <a:ext cx="4652687" cy="806658"/>
          </a:xfrm>
          <a:custGeom>
            <a:avLst/>
            <a:gdLst>
              <a:gd name="connsiteX0" fmla="*/ 0 w 4486498"/>
              <a:gd name="connsiteY0" fmla="*/ 0 h 517162"/>
              <a:gd name="connsiteX1" fmla="*/ 4486498 w 4486498"/>
              <a:gd name="connsiteY1" fmla="*/ 0 h 517162"/>
              <a:gd name="connsiteX2" fmla="*/ 4486498 w 4486498"/>
              <a:gd name="connsiteY2" fmla="*/ 517162 h 517162"/>
              <a:gd name="connsiteX3" fmla="*/ 0 w 4486498"/>
              <a:gd name="connsiteY3" fmla="*/ 517162 h 517162"/>
              <a:gd name="connsiteX4" fmla="*/ 0 w 4486498"/>
              <a:gd name="connsiteY4" fmla="*/ 0 h 517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498" h="517162">
                <a:moveTo>
                  <a:pt x="0" y="0"/>
                </a:moveTo>
                <a:lnTo>
                  <a:pt x="4486498" y="0"/>
                </a:lnTo>
                <a:lnTo>
                  <a:pt x="4486498" y="517162"/>
                </a:lnTo>
                <a:lnTo>
                  <a:pt x="0" y="517162"/>
                </a:lnTo>
                <a:lnTo>
                  <a:pt x="0" y="0"/>
                </a:lnTo>
                <a:close/>
              </a:path>
            </a:pathLst>
          </a:custGeom>
          <a:solidFill>
            <a:schemeClr val="accent4"/>
          </a:solidFill>
        </p:spPr>
        <p:style>
          <a:lnRef idx="2">
            <a:schemeClr val="accent3">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06680" tIns="0" rIns="106680" bIns="60960" numCol="1" spcCol="1270" anchor="ctr" anchorCtr="0">
            <a:noAutofit/>
          </a:bodyPr>
          <a:lstStyle/>
          <a:p>
            <a:pPr marL="0" lvl="0" indent="0" algn="ctr" defTabSz="666750" rtl="1">
              <a:lnSpc>
                <a:spcPct val="150000"/>
              </a:lnSpc>
              <a:spcBef>
                <a:spcPct val="0"/>
              </a:spcBef>
              <a:spcAft>
                <a:spcPct val="35000"/>
              </a:spcAft>
              <a:buNone/>
            </a:pPr>
            <a:r>
              <a:rPr lang="dv-MV" sz="2800" kern="1200" dirty="0"/>
              <a:t>ނުބައި އަޚްލާޤު</a:t>
            </a:r>
            <a:endParaRPr lang="en-US" sz="2800" kern="1200" dirty="0"/>
          </a:p>
        </p:txBody>
      </p:sp>
      <p:sp>
        <p:nvSpPr>
          <p:cNvPr id="9" name="Freeform: Shape 8">
            <a:extLst>
              <a:ext uri="{FF2B5EF4-FFF2-40B4-BE49-F238E27FC236}">
                <a16:creationId xmlns:a16="http://schemas.microsoft.com/office/drawing/2014/main" id="{440DE0B1-36D2-4615-B552-58D7812EF207}"/>
              </a:ext>
            </a:extLst>
          </p:cNvPr>
          <p:cNvSpPr/>
          <p:nvPr/>
        </p:nvSpPr>
        <p:spPr>
          <a:xfrm>
            <a:off x="1295402" y="2968052"/>
            <a:ext cx="4652687" cy="2907814"/>
          </a:xfrm>
          <a:custGeom>
            <a:avLst/>
            <a:gdLst>
              <a:gd name="connsiteX0" fmla="*/ 0 w 4486498"/>
              <a:gd name="connsiteY0" fmla="*/ 0 h 3129300"/>
              <a:gd name="connsiteX1" fmla="*/ 4486498 w 4486498"/>
              <a:gd name="connsiteY1" fmla="*/ 0 h 3129300"/>
              <a:gd name="connsiteX2" fmla="*/ 4486498 w 4486498"/>
              <a:gd name="connsiteY2" fmla="*/ 3129300 h 3129300"/>
              <a:gd name="connsiteX3" fmla="*/ 0 w 4486498"/>
              <a:gd name="connsiteY3" fmla="*/ 3129300 h 3129300"/>
              <a:gd name="connsiteX4" fmla="*/ 0 w 4486498"/>
              <a:gd name="connsiteY4" fmla="*/ 0 h 312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498" h="3129300">
                <a:moveTo>
                  <a:pt x="0" y="0"/>
                </a:moveTo>
                <a:lnTo>
                  <a:pt x="4486498" y="0"/>
                </a:lnTo>
                <a:lnTo>
                  <a:pt x="4486498" y="3129300"/>
                </a:lnTo>
                <a:lnTo>
                  <a:pt x="0" y="3129300"/>
                </a:lnTo>
                <a:lnTo>
                  <a:pt x="0" y="0"/>
                </a:lnTo>
                <a:close/>
              </a:path>
            </a:pathLst>
          </a:custGeom>
          <a:solidFill>
            <a:schemeClr val="accent4">
              <a:lumMod val="20000"/>
              <a:lumOff val="80000"/>
            </a:schemeClr>
          </a:solidFill>
        </p:spPr>
        <p:style>
          <a:lnRef idx="2">
            <a:schemeClr val="accent3">
              <a:tint val="40000"/>
              <a:alpha val="90000"/>
              <a:hueOff val="0"/>
              <a:satOff val="0"/>
              <a:lumOff val="0"/>
              <a:alphaOff val="0"/>
            </a:schemeClr>
          </a:lnRef>
          <a:fillRef idx="1">
            <a:scrgbClr r="0" g="0" b="0"/>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rtlCol="1" anchor="t" anchorCtr="0">
            <a:noAutofit/>
          </a:bodyPr>
          <a:lstStyle/>
          <a:p>
            <a:pPr marL="269875" lvl="1" indent="-269875" algn="r" defTabSz="666750" rtl="1">
              <a:lnSpc>
                <a:spcPct val="150000"/>
              </a:lnSpc>
              <a:spcBef>
                <a:spcPct val="0"/>
              </a:spcBef>
              <a:spcAft>
                <a:spcPct val="15000"/>
              </a:spcAft>
              <a:buChar char="•"/>
            </a:pPr>
            <a:r>
              <a:rPr lang="dv-MV" sz="2800" kern="1200" dirty="0"/>
              <a:t>ޝިރުކުކުރުންް</a:t>
            </a:r>
          </a:p>
          <a:p>
            <a:pPr marL="269875" lvl="1" indent="-269875" algn="r" defTabSz="666750" rtl="1">
              <a:lnSpc>
                <a:spcPct val="150000"/>
              </a:lnSpc>
              <a:spcBef>
                <a:spcPct val="0"/>
              </a:spcBef>
              <a:spcAft>
                <a:spcPct val="15000"/>
              </a:spcAft>
              <a:buChar char="•"/>
            </a:pPr>
            <a:r>
              <a:rPr lang="dv-MV" sz="2800" kern="1200" dirty="0"/>
              <a:t>ނިޢުމަތްތަކަށް ހަރާންކޯރުވުން</a:t>
            </a:r>
          </a:p>
        </p:txBody>
      </p:sp>
    </p:spTree>
    <p:extLst>
      <p:ext uri="{BB962C8B-B14F-4D97-AF65-F5344CB8AC3E}">
        <p14:creationId xmlns:p14="http://schemas.microsoft.com/office/powerpoint/2010/main" val="1671249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A7E76-13AC-40BD-A46C-3E5C27C79A48}"/>
              </a:ext>
            </a:extLst>
          </p:cNvPr>
          <p:cNvSpPr>
            <a:spLocks noGrp="1"/>
          </p:cNvSpPr>
          <p:nvPr>
            <p:ph type="title"/>
          </p:nvPr>
        </p:nvSpPr>
        <p:spPr/>
        <p:txBody>
          <a:bodyPr/>
          <a:lstStyle/>
          <a:p>
            <a:r>
              <a:rPr lang="dv-MV" dirty="0"/>
              <a:t>އެހެން މީހުންނާ މެދުގައި</a:t>
            </a:r>
            <a:endParaRPr lang="en-US" dirty="0"/>
          </a:p>
        </p:txBody>
      </p:sp>
      <p:sp>
        <p:nvSpPr>
          <p:cNvPr id="6" name="Freeform: Shape 5">
            <a:extLst>
              <a:ext uri="{FF2B5EF4-FFF2-40B4-BE49-F238E27FC236}">
                <a16:creationId xmlns:a16="http://schemas.microsoft.com/office/drawing/2014/main" id="{31AFF520-888D-4186-A56B-660448215A74}"/>
              </a:ext>
            </a:extLst>
          </p:cNvPr>
          <p:cNvSpPr/>
          <p:nvPr/>
        </p:nvSpPr>
        <p:spPr>
          <a:xfrm>
            <a:off x="6243868" y="2161394"/>
            <a:ext cx="4652687" cy="806658"/>
          </a:xfrm>
          <a:custGeom>
            <a:avLst/>
            <a:gdLst>
              <a:gd name="connsiteX0" fmla="*/ 0 w 4486498"/>
              <a:gd name="connsiteY0" fmla="*/ 0 h 517162"/>
              <a:gd name="connsiteX1" fmla="*/ 4486498 w 4486498"/>
              <a:gd name="connsiteY1" fmla="*/ 0 h 517162"/>
              <a:gd name="connsiteX2" fmla="*/ 4486498 w 4486498"/>
              <a:gd name="connsiteY2" fmla="*/ 517162 h 517162"/>
              <a:gd name="connsiteX3" fmla="*/ 0 w 4486498"/>
              <a:gd name="connsiteY3" fmla="*/ 517162 h 517162"/>
              <a:gd name="connsiteX4" fmla="*/ 0 w 4486498"/>
              <a:gd name="connsiteY4" fmla="*/ 0 h 517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498" h="517162">
                <a:moveTo>
                  <a:pt x="0" y="0"/>
                </a:moveTo>
                <a:lnTo>
                  <a:pt x="4486498" y="0"/>
                </a:lnTo>
                <a:lnTo>
                  <a:pt x="4486498" y="517162"/>
                </a:lnTo>
                <a:lnTo>
                  <a:pt x="0" y="517162"/>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6680" tIns="0" rIns="106680" bIns="60960" numCol="1" spcCol="1270" anchor="ctr" anchorCtr="0">
            <a:noAutofit/>
          </a:bodyPr>
          <a:lstStyle/>
          <a:p>
            <a:pPr marL="0" lvl="0" indent="0" algn="ctr" defTabSz="666750" rtl="1">
              <a:lnSpc>
                <a:spcPct val="150000"/>
              </a:lnSpc>
              <a:spcBef>
                <a:spcPct val="0"/>
              </a:spcBef>
              <a:spcAft>
                <a:spcPct val="35000"/>
              </a:spcAft>
              <a:buNone/>
            </a:pPr>
            <a:r>
              <a:rPr lang="dv-MV" sz="2800" kern="1200" dirty="0"/>
              <a:t>ރަނގަޅު އަޚްލާޤު</a:t>
            </a:r>
            <a:endParaRPr lang="en-US" sz="2800" kern="1200" dirty="0"/>
          </a:p>
        </p:txBody>
      </p:sp>
      <p:sp>
        <p:nvSpPr>
          <p:cNvPr id="7" name="Freeform: Shape 6">
            <a:extLst>
              <a:ext uri="{FF2B5EF4-FFF2-40B4-BE49-F238E27FC236}">
                <a16:creationId xmlns:a16="http://schemas.microsoft.com/office/drawing/2014/main" id="{48B5AA11-25C6-4AE7-91AF-A2003BA6EF12}"/>
              </a:ext>
            </a:extLst>
          </p:cNvPr>
          <p:cNvSpPr/>
          <p:nvPr/>
        </p:nvSpPr>
        <p:spPr>
          <a:xfrm>
            <a:off x="6243868" y="2968052"/>
            <a:ext cx="4652687" cy="2907814"/>
          </a:xfrm>
          <a:custGeom>
            <a:avLst/>
            <a:gdLst>
              <a:gd name="connsiteX0" fmla="*/ 0 w 4486498"/>
              <a:gd name="connsiteY0" fmla="*/ 0 h 3129300"/>
              <a:gd name="connsiteX1" fmla="*/ 4486498 w 4486498"/>
              <a:gd name="connsiteY1" fmla="*/ 0 h 3129300"/>
              <a:gd name="connsiteX2" fmla="*/ 4486498 w 4486498"/>
              <a:gd name="connsiteY2" fmla="*/ 3129300 h 3129300"/>
              <a:gd name="connsiteX3" fmla="*/ 0 w 4486498"/>
              <a:gd name="connsiteY3" fmla="*/ 3129300 h 3129300"/>
              <a:gd name="connsiteX4" fmla="*/ 0 w 4486498"/>
              <a:gd name="connsiteY4" fmla="*/ 0 h 312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498" h="3129300">
                <a:moveTo>
                  <a:pt x="0" y="0"/>
                </a:moveTo>
                <a:lnTo>
                  <a:pt x="4486498" y="0"/>
                </a:lnTo>
                <a:lnTo>
                  <a:pt x="4486498" y="3129300"/>
                </a:lnTo>
                <a:lnTo>
                  <a:pt x="0" y="3129300"/>
                </a:lnTo>
                <a:lnTo>
                  <a:pt x="0" y="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2" spcCol="1270" rtlCol="1" anchor="t" anchorCtr="0">
            <a:noAutofit/>
          </a:bodyPr>
          <a:lstStyle/>
          <a:p>
            <a:pPr marL="269875" lvl="1" indent="-269875" algn="r" defTabSz="666750" rtl="1">
              <a:lnSpc>
                <a:spcPct val="150000"/>
              </a:lnSpc>
              <a:spcBef>
                <a:spcPct val="0"/>
              </a:spcBef>
              <a:spcAft>
                <a:spcPct val="15000"/>
              </a:spcAft>
              <a:buChar char="•"/>
            </a:pPr>
            <a:r>
              <a:rPr lang="dv-MV" sz="2800" kern="1200" dirty="0"/>
              <a:t>ތެދުވެރިކަން</a:t>
            </a:r>
            <a:endParaRPr lang="en-US" sz="2800" kern="1200" dirty="0"/>
          </a:p>
          <a:p>
            <a:pPr marL="269875" lvl="1" indent="-269875" algn="r" defTabSz="666750" rtl="1">
              <a:lnSpc>
                <a:spcPct val="150000"/>
              </a:lnSpc>
              <a:spcBef>
                <a:spcPct val="0"/>
              </a:spcBef>
              <a:spcAft>
                <a:spcPct val="15000"/>
              </a:spcAft>
              <a:buChar char="•"/>
            </a:pPr>
            <a:r>
              <a:rPr lang="dv-MV" sz="2800" kern="1200" dirty="0"/>
              <a:t>އަމާނާތްތެރިކަން</a:t>
            </a:r>
            <a:endParaRPr lang="en-US" sz="2800" kern="1200" dirty="0"/>
          </a:p>
          <a:p>
            <a:pPr marL="269875" lvl="1" indent="-269875" algn="r" defTabSz="666750" rtl="1">
              <a:lnSpc>
                <a:spcPct val="150000"/>
              </a:lnSpc>
              <a:spcBef>
                <a:spcPct val="0"/>
              </a:spcBef>
              <a:spcAft>
                <a:spcPct val="15000"/>
              </a:spcAft>
              <a:buChar char="•"/>
            </a:pPr>
            <a:r>
              <a:rPr lang="dv-MV" sz="2800" kern="1200" dirty="0"/>
              <a:t>ޢިއްފަތްތެރިކަން</a:t>
            </a:r>
            <a:endParaRPr lang="en-US" sz="2800" kern="1200" dirty="0"/>
          </a:p>
          <a:p>
            <a:pPr marL="269875" lvl="1" indent="-269875" algn="r" defTabSz="666750" rtl="1">
              <a:lnSpc>
                <a:spcPct val="150000"/>
              </a:lnSpc>
              <a:spcBef>
                <a:spcPct val="0"/>
              </a:spcBef>
              <a:spcAft>
                <a:spcPct val="15000"/>
              </a:spcAft>
              <a:buChar char="•"/>
            </a:pPr>
            <a:r>
              <a:rPr lang="dv-MV" sz="2800" kern="1200" dirty="0"/>
              <a:t>ޢަދުލުވެރިކަން</a:t>
            </a:r>
            <a:endParaRPr lang="en-US" sz="2800" kern="1200" dirty="0"/>
          </a:p>
          <a:p>
            <a:pPr marL="269875" lvl="1" indent="-269875" algn="r" defTabSz="666750" rtl="1">
              <a:lnSpc>
                <a:spcPct val="150000"/>
              </a:lnSpc>
              <a:spcBef>
                <a:spcPct val="0"/>
              </a:spcBef>
              <a:spcAft>
                <a:spcPct val="15000"/>
              </a:spcAft>
              <a:buChar char="•"/>
            </a:pPr>
            <a:r>
              <a:rPr lang="dv-MV" sz="2800" kern="1200" dirty="0"/>
              <a:t>އިޙްސާންތެރިކަން</a:t>
            </a:r>
            <a:endParaRPr lang="en-US" sz="2800" kern="1200" dirty="0"/>
          </a:p>
          <a:p>
            <a:pPr marL="269875" lvl="1" indent="-269875" algn="r" defTabSz="666750" rtl="1">
              <a:lnSpc>
                <a:spcPct val="150000"/>
              </a:lnSpc>
              <a:spcBef>
                <a:spcPct val="0"/>
              </a:spcBef>
              <a:spcAft>
                <a:spcPct val="15000"/>
              </a:spcAft>
              <a:buChar char="•"/>
            </a:pPr>
            <a:r>
              <a:rPr lang="dv-MV" sz="2800" kern="1200" dirty="0"/>
              <a:t>މާފުކުރުން</a:t>
            </a:r>
            <a:endParaRPr lang="en-US" sz="2800" kern="1200" dirty="0"/>
          </a:p>
          <a:p>
            <a:pPr marL="269875" lvl="1" indent="-269875" algn="r" defTabSz="666750" rtl="1">
              <a:lnSpc>
                <a:spcPct val="150000"/>
              </a:lnSpc>
              <a:spcBef>
                <a:spcPct val="0"/>
              </a:spcBef>
              <a:spcAft>
                <a:spcPct val="15000"/>
              </a:spcAft>
              <a:buChar char="•"/>
            </a:pPr>
            <a:r>
              <a:rPr lang="dv-MV" sz="2800" kern="1200" dirty="0"/>
              <a:t>ދީލަތިކަން</a:t>
            </a:r>
          </a:p>
          <a:p>
            <a:pPr marL="269875" lvl="1" indent="-269875" algn="r" defTabSz="666750" rtl="1">
              <a:lnSpc>
                <a:spcPct val="150000"/>
              </a:lnSpc>
              <a:spcBef>
                <a:spcPct val="0"/>
              </a:spcBef>
              <a:spcAft>
                <a:spcPct val="15000"/>
              </a:spcAft>
              <a:buChar char="•"/>
            </a:pPr>
            <a:r>
              <a:rPr lang="dv-MV" sz="2800" dirty="0"/>
              <a:t>ވަފާތެރިކަން</a:t>
            </a:r>
            <a:endParaRPr lang="en-US" sz="2800" kern="1200" dirty="0"/>
          </a:p>
        </p:txBody>
      </p:sp>
      <p:sp>
        <p:nvSpPr>
          <p:cNvPr id="8" name="Freeform: Shape 7">
            <a:extLst>
              <a:ext uri="{FF2B5EF4-FFF2-40B4-BE49-F238E27FC236}">
                <a16:creationId xmlns:a16="http://schemas.microsoft.com/office/drawing/2014/main" id="{392612CC-868D-4421-BE14-AD8861043449}"/>
              </a:ext>
            </a:extLst>
          </p:cNvPr>
          <p:cNvSpPr/>
          <p:nvPr/>
        </p:nvSpPr>
        <p:spPr>
          <a:xfrm>
            <a:off x="1295402" y="2161394"/>
            <a:ext cx="4652687" cy="806658"/>
          </a:xfrm>
          <a:custGeom>
            <a:avLst/>
            <a:gdLst>
              <a:gd name="connsiteX0" fmla="*/ 0 w 4486498"/>
              <a:gd name="connsiteY0" fmla="*/ 0 h 517162"/>
              <a:gd name="connsiteX1" fmla="*/ 4486498 w 4486498"/>
              <a:gd name="connsiteY1" fmla="*/ 0 h 517162"/>
              <a:gd name="connsiteX2" fmla="*/ 4486498 w 4486498"/>
              <a:gd name="connsiteY2" fmla="*/ 517162 h 517162"/>
              <a:gd name="connsiteX3" fmla="*/ 0 w 4486498"/>
              <a:gd name="connsiteY3" fmla="*/ 517162 h 517162"/>
              <a:gd name="connsiteX4" fmla="*/ 0 w 4486498"/>
              <a:gd name="connsiteY4" fmla="*/ 0 h 517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498" h="517162">
                <a:moveTo>
                  <a:pt x="0" y="0"/>
                </a:moveTo>
                <a:lnTo>
                  <a:pt x="4486498" y="0"/>
                </a:lnTo>
                <a:lnTo>
                  <a:pt x="4486498" y="517162"/>
                </a:lnTo>
                <a:lnTo>
                  <a:pt x="0" y="517162"/>
                </a:lnTo>
                <a:lnTo>
                  <a:pt x="0" y="0"/>
                </a:lnTo>
                <a:close/>
              </a:path>
            </a:pathLst>
          </a:custGeom>
          <a:solidFill>
            <a:schemeClr val="accent4"/>
          </a:solidFill>
        </p:spPr>
        <p:style>
          <a:lnRef idx="2">
            <a:schemeClr val="accent3">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06680" tIns="0" rIns="106680" bIns="60960" numCol="1" spcCol="1270" anchor="ctr" anchorCtr="0">
            <a:noAutofit/>
          </a:bodyPr>
          <a:lstStyle/>
          <a:p>
            <a:pPr marL="0" lvl="0" indent="0" algn="ctr" defTabSz="666750" rtl="1">
              <a:lnSpc>
                <a:spcPct val="150000"/>
              </a:lnSpc>
              <a:spcBef>
                <a:spcPct val="0"/>
              </a:spcBef>
              <a:spcAft>
                <a:spcPct val="35000"/>
              </a:spcAft>
              <a:buNone/>
            </a:pPr>
            <a:r>
              <a:rPr lang="dv-MV" sz="2800" kern="1200" dirty="0"/>
              <a:t>ނުބައި އަޚްލާޤު</a:t>
            </a:r>
            <a:endParaRPr lang="en-US" sz="2800" kern="1200" dirty="0"/>
          </a:p>
        </p:txBody>
      </p:sp>
      <p:sp>
        <p:nvSpPr>
          <p:cNvPr id="9" name="Freeform: Shape 8">
            <a:extLst>
              <a:ext uri="{FF2B5EF4-FFF2-40B4-BE49-F238E27FC236}">
                <a16:creationId xmlns:a16="http://schemas.microsoft.com/office/drawing/2014/main" id="{440DE0B1-36D2-4615-B552-58D7812EF207}"/>
              </a:ext>
            </a:extLst>
          </p:cNvPr>
          <p:cNvSpPr/>
          <p:nvPr/>
        </p:nvSpPr>
        <p:spPr>
          <a:xfrm>
            <a:off x="1295402" y="2968052"/>
            <a:ext cx="4652687" cy="2907814"/>
          </a:xfrm>
          <a:custGeom>
            <a:avLst/>
            <a:gdLst>
              <a:gd name="connsiteX0" fmla="*/ 0 w 4486498"/>
              <a:gd name="connsiteY0" fmla="*/ 0 h 3129300"/>
              <a:gd name="connsiteX1" fmla="*/ 4486498 w 4486498"/>
              <a:gd name="connsiteY1" fmla="*/ 0 h 3129300"/>
              <a:gd name="connsiteX2" fmla="*/ 4486498 w 4486498"/>
              <a:gd name="connsiteY2" fmla="*/ 3129300 h 3129300"/>
              <a:gd name="connsiteX3" fmla="*/ 0 w 4486498"/>
              <a:gd name="connsiteY3" fmla="*/ 3129300 h 3129300"/>
              <a:gd name="connsiteX4" fmla="*/ 0 w 4486498"/>
              <a:gd name="connsiteY4" fmla="*/ 0 h 312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498" h="3129300">
                <a:moveTo>
                  <a:pt x="0" y="0"/>
                </a:moveTo>
                <a:lnTo>
                  <a:pt x="4486498" y="0"/>
                </a:lnTo>
                <a:lnTo>
                  <a:pt x="4486498" y="3129300"/>
                </a:lnTo>
                <a:lnTo>
                  <a:pt x="0" y="3129300"/>
                </a:lnTo>
                <a:lnTo>
                  <a:pt x="0" y="0"/>
                </a:lnTo>
                <a:close/>
              </a:path>
            </a:pathLst>
          </a:custGeom>
          <a:solidFill>
            <a:schemeClr val="accent4">
              <a:lumMod val="20000"/>
              <a:lumOff val="80000"/>
            </a:schemeClr>
          </a:solidFill>
        </p:spPr>
        <p:style>
          <a:lnRef idx="2">
            <a:schemeClr val="accent3">
              <a:tint val="40000"/>
              <a:alpha val="90000"/>
              <a:hueOff val="0"/>
              <a:satOff val="0"/>
              <a:lumOff val="0"/>
              <a:alphaOff val="0"/>
            </a:schemeClr>
          </a:lnRef>
          <a:fillRef idx="1">
            <a:scrgbClr r="0" g="0" b="0"/>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2" spcCol="1270" rtlCol="1" anchor="t" anchorCtr="0">
            <a:noAutofit/>
          </a:bodyPr>
          <a:lstStyle/>
          <a:p>
            <a:pPr marL="269875" lvl="1" indent="-269875" algn="r" defTabSz="666750" rtl="1">
              <a:lnSpc>
                <a:spcPct val="150000"/>
              </a:lnSpc>
              <a:spcBef>
                <a:spcPct val="0"/>
              </a:spcBef>
              <a:spcAft>
                <a:spcPct val="15000"/>
              </a:spcAft>
              <a:buChar char="•"/>
            </a:pPr>
            <a:r>
              <a:rPr lang="dv-MV" sz="2800" kern="1200" dirty="0"/>
              <a:t>ދޮގުހެދުން</a:t>
            </a:r>
          </a:p>
          <a:p>
            <a:pPr marL="269875" lvl="1" indent="-269875" algn="r" defTabSz="666750" rtl="1">
              <a:lnSpc>
                <a:spcPct val="150000"/>
              </a:lnSpc>
              <a:spcBef>
                <a:spcPct val="0"/>
              </a:spcBef>
              <a:spcAft>
                <a:spcPct val="15000"/>
              </a:spcAft>
              <a:buChar char="•"/>
            </a:pPr>
            <a:r>
              <a:rPr lang="dv-MV" sz="2800" dirty="0"/>
              <a:t>ޚިޔާނާތްތެރިކަން</a:t>
            </a:r>
          </a:p>
          <a:p>
            <a:pPr marL="269875" lvl="1" indent="-269875" algn="r" defTabSz="666750" rtl="1">
              <a:lnSpc>
                <a:spcPct val="150000"/>
              </a:lnSpc>
              <a:spcBef>
                <a:spcPct val="0"/>
              </a:spcBef>
              <a:spcAft>
                <a:spcPct val="15000"/>
              </a:spcAft>
              <a:buChar char="•"/>
            </a:pPr>
            <a:r>
              <a:rPr lang="dv-MV" sz="2800" kern="1200" dirty="0"/>
              <a:t>އަނިޔާވެރިކަން</a:t>
            </a:r>
          </a:p>
          <a:p>
            <a:pPr marL="269875" lvl="1" indent="-269875" algn="r" defTabSz="666750" rtl="1">
              <a:lnSpc>
                <a:spcPct val="150000"/>
              </a:lnSpc>
              <a:spcBef>
                <a:spcPct val="0"/>
              </a:spcBef>
              <a:spcAft>
                <a:spcPct val="15000"/>
              </a:spcAft>
              <a:buChar char="•"/>
            </a:pPr>
            <a:r>
              <a:rPr lang="dv-MV" sz="2800" dirty="0"/>
              <a:t>ދަހިކަން</a:t>
            </a:r>
          </a:p>
          <a:p>
            <a:pPr marL="269875" lvl="1" indent="-269875" algn="r" defTabSz="666750" rtl="1">
              <a:lnSpc>
                <a:spcPct val="150000"/>
              </a:lnSpc>
              <a:spcBef>
                <a:spcPct val="0"/>
              </a:spcBef>
              <a:spcAft>
                <a:spcPct val="15000"/>
              </a:spcAft>
              <a:buChar char="•"/>
            </a:pPr>
            <a:r>
              <a:rPr lang="dv-MV" sz="2800" kern="1200" dirty="0"/>
              <a:t>ހަރާންކޯރުވުން</a:t>
            </a:r>
          </a:p>
          <a:p>
            <a:pPr marL="269875" lvl="1" indent="-269875" algn="r" defTabSz="666750" rtl="1">
              <a:lnSpc>
                <a:spcPct val="150000"/>
              </a:lnSpc>
              <a:spcBef>
                <a:spcPct val="0"/>
              </a:spcBef>
              <a:spcAft>
                <a:spcPct val="15000"/>
              </a:spcAft>
              <a:buChar char="•"/>
            </a:pPr>
            <a:r>
              <a:rPr lang="dv-MV" sz="2800" dirty="0"/>
              <a:t>ބޭވަފާތެރިކަން</a:t>
            </a:r>
            <a:endParaRPr lang="dv-MV" sz="2800" kern="1200" dirty="0"/>
          </a:p>
          <a:p>
            <a:pPr marL="269875" lvl="1" indent="-269875" algn="r" defTabSz="666750" rtl="1">
              <a:lnSpc>
                <a:spcPct val="150000"/>
              </a:lnSpc>
              <a:spcBef>
                <a:spcPct val="0"/>
              </a:spcBef>
              <a:spcAft>
                <a:spcPct val="15000"/>
              </a:spcAft>
              <a:buChar char="•"/>
            </a:pPr>
            <a:endParaRPr lang="en-US" sz="2800" kern="1200" dirty="0"/>
          </a:p>
        </p:txBody>
      </p:sp>
    </p:spTree>
    <p:extLst>
      <p:ext uri="{BB962C8B-B14F-4D97-AF65-F5344CB8AC3E}">
        <p14:creationId xmlns:p14="http://schemas.microsoft.com/office/powerpoint/2010/main" val="324061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A7E76-13AC-40BD-A46C-3E5C27C79A48}"/>
              </a:ext>
            </a:extLst>
          </p:cNvPr>
          <p:cNvSpPr>
            <a:spLocks noGrp="1"/>
          </p:cNvSpPr>
          <p:nvPr>
            <p:ph type="title"/>
          </p:nvPr>
        </p:nvSpPr>
        <p:spPr/>
        <p:txBody>
          <a:bodyPr/>
          <a:lstStyle/>
          <a:p>
            <a:r>
              <a:rPr lang="dv-MV" dirty="0"/>
              <a:t>އަމިއްލަ ނަފްސާ މެދުގައި</a:t>
            </a:r>
            <a:endParaRPr lang="en-US" dirty="0"/>
          </a:p>
        </p:txBody>
      </p:sp>
      <p:sp>
        <p:nvSpPr>
          <p:cNvPr id="6" name="Freeform: Shape 5">
            <a:extLst>
              <a:ext uri="{FF2B5EF4-FFF2-40B4-BE49-F238E27FC236}">
                <a16:creationId xmlns:a16="http://schemas.microsoft.com/office/drawing/2014/main" id="{31AFF520-888D-4186-A56B-660448215A74}"/>
              </a:ext>
            </a:extLst>
          </p:cNvPr>
          <p:cNvSpPr/>
          <p:nvPr/>
        </p:nvSpPr>
        <p:spPr>
          <a:xfrm>
            <a:off x="6243868" y="2161394"/>
            <a:ext cx="4652687" cy="806658"/>
          </a:xfrm>
          <a:custGeom>
            <a:avLst/>
            <a:gdLst>
              <a:gd name="connsiteX0" fmla="*/ 0 w 4486498"/>
              <a:gd name="connsiteY0" fmla="*/ 0 h 517162"/>
              <a:gd name="connsiteX1" fmla="*/ 4486498 w 4486498"/>
              <a:gd name="connsiteY1" fmla="*/ 0 h 517162"/>
              <a:gd name="connsiteX2" fmla="*/ 4486498 w 4486498"/>
              <a:gd name="connsiteY2" fmla="*/ 517162 h 517162"/>
              <a:gd name="connsiteX3" fmla="*/ 0 w 4486498"/>
              <a:gd name="connsiteY3" fmla="*/ 517162 h 517162"/>
              <a:gd name="connsiteX4" fmla="*/ 0 w 4486498"/>
              <a:gd name="connsiteY4" fmla="*/ 0 h 517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498" h="517162">
                <a:moveTo>
                  <a:pt x="0" y="0"/>
                </a:moveTo>
                <a:lnTo>
                  <a:pt x="4486498" y="0"/>
                </a:lnTo>
                <a:lnTo>
                  <a:pt x="4486498" y="517162"/>
                </a:lnTo>
                <a:lnTo>
                  <a:pt x="0" y="517162"/>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6680" tIns="0" rIns="106680" bIns="60960" numCol="1" spcCol="1270" anchor="ctr" anchorCtr="0">
            <a:noAutofit/>
          </a:bodyPr>
          <a:lstStyle/>
          <a:p>
            <a:pPr marL="0" lvl="0" indent="0" algn="ctr" defTabSz="666750" rtl="1">
              <a:lnSpc>
                <a:spcPct val="150000"/>
              </a:lnSpc>
              <a:spcBef>
                <a:spcPct val="0"/>
              </a:spcBef>
              <a:spcAft>
                <a:spcPct val="35000"/>
              </a:spcAft>
              <a:buNone/>
            </a:pPr>
            <a:r>
              <a:rPr lang="dv-MV" sz="2800" kern="1200" dirty="0"/>
              <a:t>ރަނގަޅު އަޚްލާޤު</a:t>
            </a:r>
            <a:endParaRPr lang="en-US" sz="2800" kern="1200" dirty="0"/>
          </a:p>
        </p:txBody>
      </p:sp>
      <p:sp>
        <p:nvSpPr>
          <p:cNvPr id="7" name="Freeform: Shape 6">
            <a:extLst>
              <a:ext uri="{FF2B5EF4-FFF2-40B4-BE49-F238E27FC236}">
                <a16:creationId xmlns:a16="http://schemas.microsoft.com/office/drawing/2014/main" id="{48B5AA11-25C6-4AE7-91AF-A2003BA6EF12}"/>
              </a:ext>
            </a:extLst>
          </p:cNvPr>
          <p:cNvSpPr/>
          <p:nvPr/>
        </p:nvSpPr>
        <p:spPr>
          <a:xfrm>
            <a:off x="6243868" y="2968052"/>
            <a:ext cx="4652687" cy="2907814"/>
          </a:xfrm>
          <a:custGeom>
            <a:avLst/>
            <a:gdLst>
              <a:gd name="connsiteX0" fmla="*/ 0 w 4486498"/>
              <a:gd name="connsiteY0" fmla="*/ 0 h 3129300"/>
              <a:gd name="connsiteX1" fmla="*/ 4486498 w 4486498"/>
              <a:gd name="connsiteY1" fmla="*/ 0 h 3129300"/>
              <a:gd name="connsiteX2" fmla="*/ 4486498 w 4486498"/>
              <a:gd name="connsiteY2" fmla="*/ 3129300 h 3129300"/>
              <a:gd name="connsiteX3" fmla="*/ 0 w 4486498"/>
              <a:gd name="connsiteY3" fmla="*/ 3129300 h 3129300"/>
              <a:gd name="connsiteX4" fmla="*/ 0 w 4486498"/>
              <a:gd name="connsiteY4" fmla="*/ 0 h 312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498" h="3129300">
                <a:moveTo>
                  <a:pt x="0" y="0"/>
                </a:moveTo>
                <a:lnTo>
                  <a:pt x="4486498" y="0"/>
                </a:lnTo>
                <a:lnTo>
                  <a:pt x="4486498" y="3129300"/>
                </a:lnTo>
                <a:lnTo>
                  <a:pt x="0" y="3129300"/>
                </a:lnTo>
                <a:lnTo>
                  <a:pt x="0" y="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2" spcCol="1270" rtlCol="1" anchor="t" anchorCtr="0">
            <a:noAutofit/>
          </a:bodyPr>
          <a:lstStyle/>
          <a:p>
            <a:pPr marL="269875" lvl="1" indent="-269875" algn="r" defTabSz="666750" rtl="1">
              <a:lnSpc>
                <a:spcPct val="150000"/>
              </a:lnSpc>
              <a:spcBef>
                <a:spcPct val="0"/>
              </a:spcBef>
              <a:spcAft>
                <a:spcPct val="15000"/>
              </a:spcAft>
              <a:buChar char="•"/>
            </a:pPr>
            <a:r>
              <a:rPr lang="dv-MV" sz="2800" kern="1200" dirty="0"/>
              <a:t>ހިތްވަރުގަދަކަން</a:t>
            </a:r>
          </a:p>
          <a:p>
            <a:pPr marL="269875" lvl="1" indent="-269875" algn="r" defTabSz="666750" rtl="1">
              <a:lnSpc>
                <a:spcPct val="150000"/>
              </a:lnSpc>
              <a:spcBef>
                <a:spcPct val="0"/>
              </a:spcBef>
              <a:spcAft>
                <a:spcPct val="15000"/>
              </a:spcAft>
              <a:buChar char="•"/>
            </a:pPr>
            <a:r>
              <a:rPr lang="dv-MV" sz="2800" dirty="0"/>
              <a:t>ޢަޒުމް ވަރުގަދަކަން</a:t>
            </a:r>
          </a:p>
          <a:p>
            <a:pPr marL="269875" lvl="1" indent="-269875" algn="r" defTabSz="666750" rtl="1">
              <a:lnSpc>
                <a:spcPct val="150000"/>
              </a:lnSpc>
              <a:spcBef>
                <a:spcPct val="0"/>
              </a:spcBef>
              <a:spcAft>
                <a:spcPct val="15000"/>
              </a:spcAft>
              <a:buChar char="•"/>
            </a:pPr>
            <a:r>
              <a:rPr lang="dv-MV" sz="2800" kern="1200" dirty="0"/>
              <a:t>ތެދުވެރިކަން</a:t>
            </a:r>
            <a:endParaRPr lang="en-US" sz="2800" kern="1200" dirty="0"/>
          </a:p>
        </p:txBody>
      </p:sp>
      <p:sp>
        <p:nvSpPr>
          <p:cNvPr id="8" name="Freeform: Shape 7">
            <a:extLst>
              <a:ext uri="{FF2B5EF4-FFF2-40B4-BE49-F238E27FC236}">
                <a16:creationId xmlns:a16="http://schemas.microsoft.com/office/drawing/2014/main" id="{392612CC-868D-4421-BE14-AD8861043449}"/>
              </a:ext>
            </a:extLst>
          </p:cNvPr>
          <p:cNvSpPr/>
          <p:nvPr/>
        </p:nvSpPr>
        <p:spPr>
          <a:xfrm>
            <a:off x="1295402" y="2161394"/>
            <a:ext cx="4652687" cy="806658"/>
          </a:xfrm>
          <a:custGeom>
            <a:avLst/>
            <a:gdLst>
              <a:gd name="connsiteX0" fmla="*/ 0 w 4486498"/>
              <a:gd name="connsiteY0" fmla="*/ 0 h 517162"/>
              <a:gd name="connsiteX1" fmla="*/ 4486498 w 4486498"/>
              <a:gd name="connsiteY1" fmla="*/ 0 h 517162"/>
              <a:gd name="connsiteX2" fmla="*/ 4486498 w 4486498"/>
              <a:gd name="connsiteY2" fmla="*/ 517162 h 517162"/>
              <a:gd name="connsiteX3" fmla="*/ 0 w 4486498"/>
              <a:gd name="connsiteY3" fmla="*/ 517162 h 517162"/>
              <a:gd name="connsiteX4" fmla="*/ 0 w 4486498"/>
              <a:gd name="connsiteY4" fmla="*/ 0 h 517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498" h="517162">
                <a:moveTo>
                  <a:pt x="0" y="0"/>
                </a:moveTo>
                <a:lnTo>
                  <a:pt x="4486498" y="0"/>
                </a:lnTo>
                <a:lnTo>
                  <a:pt x="4486498" y="517162"/>
                </a:lnTo>
                <a:lnTo>
                  <a:pt x="0" y="517162"/>
                </a:lnTo>
                <a:lnTo>
                  <a:pt x="0" y="0"/>
                </a:lnTo>
                <a:close/>
              </a:path>
            </a:pathLst>
          </a:custGeom>
          <a:solidFill>
            <a:schemeClr val="accent4"/>
          </a:solidFill>
        </p:spPr>
        <p:style>
          <a:lnRef idx="2">
            <a:schemeClr val="accent3">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06680" tIns="0" rIns="106680" bIns="60960" numCol="1" spcCol="1270" anchor="ctr" anchorCtr="0">
            <a:noAutofit/>
          </a:bodyPr>
          <a:lstStyle/>
          <a:p>
            <a:pPr marL="0" lvl="0" indent="0" algn="ctr" defTabSz="666750" rtl="1">
              <a:lnSpc>
                <a:spcPct val="150000"/>
              </a:lnSpc>
              <a:spcBef>
                <a:spcPct val="0"/>
              </a:spcBef>
              <a:spcAft>
                <a:spcPct val="35000"/>
              </a:spcAft>
              <a:buNone/>
            </a:pPr>
            <a:r>
              <a:rPr lang="dv-MV" sz="2800" kern="1200" dirty="0"/>
              <a:t>ނުބައި އަޚްލާޤު</a:t>
            </a:r>
            <a:endParaRPr lang="en-US" sz="2800" kern="1200" dirty="0"/>
          </a:p>
        </p:txBody>
      </p:sp>
      <p:sp>
        <p:nvSpPr>
          <p:cNvPr id="9" name="Freeform: Shape 8">
            <a:extLst>
              <a:ext uri="{FF2B5EF4-FFF2-40B4-BE49-F238E27FC236}">
                <a16:creationId xmlns:a16="http://schemas.microsoft.com/office/drawing/2014/main" id="{440DE0B1-36D2-4615-B552-58D7812EF207}"/>
              </a:ext>
            </a:extLst>
          </p:cNvPr>
          <p:cNvSpPr/>
          <p:nvPr/>
        </p:nvSpPr>
        <p:spPr>
          <a:xfrm>
            <a:off x="1295402" y="2968052"/>
            <a:ext cx="4652687" cy="2907814"/>
          </a:xfrm>
          <a:custGeom>
            <a:avLst/>
            <a:gdLst>
              <a:gd name="connsiteX0" fmla="*/ 0 w 4486498"/>
              <a:gd name="connsiteY0" fmla="*/ 0 h 3129300"/>
              <a:gd name="connsiteX1" fmla="*/ 4486498 w 4486498"/>
              <a:gd name="connsiteY1" fmla="*/ 0 h 3129300"/>
              <a:gd name="connsiteX2" fmla="*/ 4486498 w 4486498"/>
              <a:gd name="connsiteY2" fmla="*/ 3129300 h 3129300"/>
              <a:gd name="connsiteX3" fmla="*/ 0 w 4486498"/>
              <a:gd name="connsiteY3" fmla="*/ 3129300 h 3129300"/>
              <a:gd name="connsiteX4" fmla="*/ 0 w 4486498"/>
              <a:gd name="connsiteY4" fmla="*/ 0 h 312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498" h="3129300">
                <a:moveTo>
                  <a:pt x="0" y="0"/>
                </a:moveTo>
                <a:lnTo>
                  <a:pt x="4486498" y="0"/>
                </a:lnTo>
                <a:lnTo>
                  <a:pt x="4486498" y="3129300"/>
                </a:lnTo>
                <a:lnTo>
                  <a:pt x="0" y="3129300"/>
                </a:lnTo>
                <a:lnTo>
                  <a:pt x="0" y="0"/>
                </a:lnTo>
                <a:close/>
              </a:path>
            </a:pathLst>
          </a:custGeom>
          <a:solidFill>
            <a:schemeClr val="accent4">
              <a:lumMod val="20000"/>
              <a:lumOff val="80000"/>
            </a:schemeClr>
          </a:solidFill>
        </p:spPr>
        <p:style>
          <a:lnRef idx="2">
            <a:schemeClr val="accent3">
              <a:tint val="40000"/>
              <a:alpha val="90000"/>
              <a:hueOff val="0"/>
              <a:satOff val="0"/>
              <a:lumOff val="0"/>
              <a:alphaOff val="0"/>
            </a:schemeClr>
          </a:lnRef>
          <a:fillRef idx="1">
            <a:scrgbClr r="0" g="0" b="0"/>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2" spcCol="1270" rtlCol="1" anchor="t" anchorCtr="0">
            <a:noAutofit/>
          </a:bodyPr>
          <a:lstStyle/>
          <a:p>
            <a:pPr marL="269875" lvl="1" indent="-269875" algn="r" defTabSz="666750" rtl="1">
              <a:lnSpc>
                <a:spcPct val="150000"/>
              </a:lnSpc>
              <a:spcBef>
                <a:spcPct val="0"/>
              </a:spcBef>
              <a:spcAft>
                <a:spcPct val="15000"/>
              </a:spcAft>
              <a:buChar char="•"/>
            </a:pPr>
            <a:r>
              <a:rPr lang="dv-MV" sz="2800" kern="1200" dirty="0"/>
              <a:t>ކަންނެތްކަން</a:t>
            </a:r>
          </a:p>
          <a:p>
            <a:pPr marL="269875" lvl="1" indent="-269875" algn="r" defTabSz="666750" rtl="1">
              <a:lnSpc>
                <a:spcPct val="150000"/>
              </a:lnSpc>
              <a:spcBef>
                <a:spcPct val="0"/>
              </a:spcBef>
              <a:spcAft>
                <a:spcPct val="15000"/>
              </a:spcAft>
              <a:buChar char="•"/>
            </a:pPr>
            <a:r>
              <a:rPr lang="dv-MV" sz="2800" dirty="0"/>
              <a:t>ފިނޑިކަން</a:t>
            </a:r>
          </a:p>
          <a:p>
            <a:pPr marL="0" lvl="1" algn="r" defTabSz="666750" rtl="1">
              <a:lnSpc>
                <a:spcPct val="150000"/>
              </a:lnSpc>
              <a:spcBef>
                <a:spcPct val="0"/>
              </a:spcBef>
              <a:spcAft>
                <a:spcPct val="15000"/>
              </a:spcAft>
            </a:pPr>
            <a:endParaRPr lang="en-US" sz="2800" kern="1200" dirty="0"/>
          </a:p>
        </p:txBody>
      </p:sp>
    </p:spTree>
    <p:extLst>
      <p:ext uri="{BB962C8B-B14F-4D97-AF65-F5344CB8AC3E}">
        <p14:creationId xmlns:p14="http://schemas.microsoft.com/office/powerpoint/2010/main" val="3238310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A7E76-13AC-40BD-A46C-3E5C27C79A48}"/>
              </a:ext>
            </a:extLst>
          </p:cNvPr>
          <p:cNvSpPr>
            <a:spLocks noGrp="1"/>
          </p:cNvSpPr>
          <p:nvPr>
            <p:ph type="title"/>
          </p:nvPr>
        </p:nvSpPr>
        <p:spPr/>
        <p:txBody>
          <a:bodyPr/>
          <a:lstStyle/>
          <a:p>
            <a:r>
              <a:rPr lang="dv-MV" dirty="0"/>
              <a:t>އެހެން ދިރޭ ތަކެއްޗާމެދު</a:t>
            </a:r>
            <a:endParaRPr lang="en-US" dirty="0"/>
          </a:p>
        </p:txBody>
      </p:sp>
      <p:sp>
        <p:nvSpPr>
          <p:cNvPr id="6" name="Freeform: Shape 5">
            <a:extLst>
              <a:ext uri="{FF2B5EF4-FFF2-40B4-BE49-F238E27FC236}">
                <a16:creationId xmlns:a16="http://schemas.microsoft.com/office/drawing/2014/main" id="{31AFF520-888D-4186-A56B-660448215A74}"/>
              </a:ext>
            </a:extLst>
          </p:cNvPr>
          <p:cNvSpPr/>
          <p:nvPr/>
        </p:nvSpPr>
        <p:spPr>
          <a:xfrm>
            <a:off x="6243868" y="2161394"/>
            <a:ext cx="4652687" cy="806658"/>
          </a:xfrm>
          <a:custGeom>
            <a:avLst/>
            <a:gdLst>
              <a:gd name="connsiteX0" fmla="*/ 0 w 4486498"/>
              <a:gd name="connsiteY0" fmla="*/ 0 h 517162"/>
              <a:gd name="connsiteX1" fmla="*/ 4486498 w 4486498"/>
              <a:gd name="connsiteY1" fmla="*/ 0 h 517162"/>
              <a:gd name="connsiteX2" fmla="*/ 4486498 w 4486498"/>
              <a:gd name="connsiteY2" fmla="*/ 517162 h 517162"/>
              <a:gd name="connsiteX3" fmla="*/ 0 w 4486498"/>
              <a:gd name="connsiteY3" fmla="*/ 517162 h 517162"/>
              <a:gd name="connsiteX4" fmla="*/ 0 w 4486498"/>
              <a:gd name="connsiteY4" fmla="*/ 0 h 517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498" h="517162">
                <a:moveTo>
                  <a:pt x="0" y="0"/>
                </a:moveTo>
                <a:lnTo>
                  <a:pt x="4486498" y="0"/>
                </a:lnTo>
                <a:lnTo>
                  <a:pt x="4486498" y="517162"/>
                </a:lnTo>
                <a:lnTo>
                  <a:pt x="0" y="517162"/>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6680" tIns="0" rIns="106680" bIns="60960" numCol="1" spcCol="1270" anchor="ctr" anchorCtr="0">
            <a:noAutofit/>
          </a:bodyPr>
          <a:lstStyle/>
          <a:p>
            <a:pPr marL="0" lvl="0" indent="0" algn="ctr" defTabSz="666750" rtl="1">
              <a:lnSpc>
                <a:spcPct val="150000"/>
              </a:lnSpc>
              <a:spcBef>
                <a:spcPct val="0"/>
              </a:spcBef>
              <a:spcAft>
                <a:spcPct val="35000"/>
              </a:spcAft>
              <a:buNone/>
            </a:pPr>
            <a:r>
              <a:rPr lang="dv-MV" sz="2800" kern="1200" dirty="0"/>
              <a:t>ރަނގަޅު އަޚްލާޤު</a:t>
            </a:r>
            <a:endParaRPr lang="en-US" sz="2800" kern="1200" dirty="0"/>
          </a:p>
        </p:txBody>
      </p:sp>
      <p:sp>
        <p:nvSpPr>
          <p:cNvPr id="7" name="Freeform: Shape 6">
            <a:extLst>
              <a:ext uri="{FF2B5EF4-FFF2-40B4-BE49-F238E27FC236}">
                <a16:creationId xmlns:a16="http://schemas.microsoft.com/office/drawing/2014/main" id="{48B5AA11-25C6-4AE7-91AF-A2003BA6EF12}"/>
              </a:ext>
            </a:extLst>
          </p:cNvPr>
          <p:cNvSpPr/>
          <p:nvPr/>
        </p:nvSpPr>
        <p:spPr>
          <a:xfrm>
            <a:off x="6243868" y="2968052"/>
            <a:ext cx="4652687" cy="2907814"/>
          </a:xfrm>
          <a:custGeom>
            <a:avLst/>
            <a:gdLst>
              <a:gd name="connsiteX0" fmla="*/ 0 w 4486498"/>
              <a:gd name="connsiteY0" fmla="*/ 0 h 3129300"/>
              <a:gd name="connsiteX1" fmla="*/ 4486498 w 4486498"/>
              <a:gd name="connsiteY1" fmla="*/ 0 h 3129300"/>
              <a:gd name="connsiteX2" fmla="*/ 4486498 w 4486498"/>
              <a:gd name="connsiteY2" fmla="*/ 3129300 h 3129300"/>
              <a:gd name="connsiteX3" fmla="*/ 0 w 4486498"/>
              <a:gd name="connsiteY3" fmla="*/ 3129300 h 3129300"/>
              <a:gd name="connsiteX4" fmla="*/ 0 w 4486498"/>
              <a:gd name="connsiteY4" fmla="*/ 0 h 312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498" h="3129300">
                <a:moveTo>
                  <a:pt x="0" y="0"/>
                </a:moveTo>
                <a:lnTo>
                  <a:pt x="4486498" y="0"/>
                </a:lnTo>
                <a:lnTo>
                  <a:pt x="4486498" y="3129300"/>
                </a:lnTo>
                <a:lnTo>
                  <a:pt x="0" y="3129300"/>
                </a:lnTo>
                <a:lnTo>
                  <a:pt x="0" y="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rtlCol="1" anchor="t" anchorCtr="0">
            <a:noAutofit/>
          </a:bodyPr>
          <a:lstStyle/>
          <a:p>
            <a:pPr marL="269875" lvl="1" indent="-269875" algn="r" defTabSz="666750" rtl="1">
              <a:lnSpc>
                <a:spcPct val="150000"/>
              </a:lnSpc>
              <a:spcBef>
                <a:spcPct val="0"/>
              </a:spcBef>
              <a:spcAft>
                <a:spcPct val="15000"/>
              </a:spcAft>
              <a:buChar char="•"/>
            </a:pPr>
            <a:r>
              <a:rPr lang="dv-MV" sz="2800" kern="1200" dirty="0"/>
              <a:t>އޯގާތެރިކަން</a:t>
            </a:r>
          </a:p>
          <a:p>
            <a:pPr marL="269875" lvl="1" indent="-269875" algn="r" defTabSz="666750" rtl="1">
              <a:lnSpc>
                <a:spcPct val="150000"/>
              </a:lnSpc>
              <a:spcBef>
                <a:spcPct val="0"/>
              </a:spcBef>
              <a:spcAft>
                <a:spcPct val="15000"/>
              </a:spcAft>
              <a:buChar char="•"/>
            </a:pPr>
            <a:r>
              <a:rPr lang="dv-MV" sz="2800" kern="1200" dirty="0"/>
              <a:t>އެތަކެއްޗާ މުޢާމަލާތު ކުރާއިރު އިޙްސާތެރިވުން</a:t>
            </a:r>
            <a:endParaRPr lang="en-US" sz="2800" kern="1200" dirty="0"/>
          </a:p>
        </p:txBody>
      </p:sp>
      <p:sp>
        <p:nvSpPr>
          <p:cNvPr id="8" name="Freeform: Shape 7">
            <a:extLst>
              <a:ext uri="{FF2B5EF4-FFF2-40B4-BE49-F238E27FC236}">
                <a16:creationId xmlns:a16="http://schemas.microsoft.com/office/drawing/2014/main" id="{392612CC-868D-4421-BE14-AD8861043449}"/>
              </a:ext>
            </a:extLst>
          </p:cNvPr>
          <p:cNvSpPr/>
          <p:nvPr/>
        </p:nvSpPr>
        <p:spPr>
          <a:xfrm>
            <a:off x="1295402" y="2161394"/>
            <a:ext cx="4652687" cy="806658"/>
          </a:xfrm>
          <a:custGeom>
            <a:avLst/>
            <a:gdLst>
              <a:gd name="connsiteX0" fmla="*/ 0 w 4486498"/>
              <a:gd name="connsiteY0" fmla="*/ 0 h 517162"/>
              <a:gd name="connsiteX1" fmla="*/ 4486498 w 4486498"/>
              <a:gd name="connsiteY1" fmla="*/ 0 h 517162"/>
              <a:gd name="connsiteX2" fmla="*/ 4486498 w 4486498"/>
              <a:gd name="connsiteY2" fmla="*/ 517162 h 517162"/>
              <a:gd name="connsiteX3" fmla="*/ 0 w 4486498"/>
              <a:gd name="connsiteY3" fmla="*/ 517162 h 517162"/>
              <a:gd name="connsiteX4" fmla="*/ 0 w 4486498"/>
              <a:gd name="connsiteY4" fmla="*/ 0 h 517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498" h="517162">
                <a:moveTo>
                  <a:pt x="0" y="0"/>
                </a:moveTo>
                <a:lnTo>
                  <a:pt x="4486498" y="0"/>
                </a:lnTo>
                <a:lnTo>
                  <a:pt x="4486498" y="517162"/>
                </a:lnTo>
                <a:lnTo>
                  <a:pt x="0" y="517162"/>
                </a:lnTo>
                <a:lnTo>
                  <a:pt x="0" y="0"/>
                </a:lnTo>
                <a:close/>
              </a:path>
            </a:pathLst>
          </a:custGeom>
          <a:solidFill>
            <a:schemeClr val="accent4"/>
          </a:solidFill>
        </p:spPr>
        <p:style>
          <a:lnRef idx="2">
            <a:schemeClr val="accent3">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06680" tIns="0" rIns="106680" bIns="60960" numCol="1" spcCol="1270" anchor="ctr" anchorCtr="0">
            <a:noAutofit/>
          </a:bodyPr>
          <a:lstStyle/>
          <a:p>
            <a:pPr marL="0" lvl="0" indent="0" algn="ctr" defTabSz="666750" rtl="1">
              <a:lnSpc>
                <a:spcPct val="150000"/>
              </a:lnSpc>
              <a:spcBef>
                <a:spcPct val="0"/>
              </a:spcBef>
              <a:spcAft>
                <a:spcPct val="35000"/>
              </a:spcAft>
              <a:buNone/>
            </a:pPr>
            <a:r>
              <a:rPr lang="dv-MV" sz="2800" kern="1200" dirty="0"/>
              <a:t>ނުބައި އަޚްލާޤު</a:t>
            </a:r>
            <a:endParaRPr lang="en-US" sz="2800" kern="1200" dirty="0"/>
          </a:p>
        </p:txBody>
      </p:sp>
      <p:sp>
        <p:nvSpPr>
          <p:cNvPr id="9" name="Freeform: Shape 8">
            <a:extLst>
              <a:ext uri="{FF2B5EF4-FFF2-40B4-BE49-F238E27FC236}">
                <a16:creationId xmlns:a16="http://schemas.microsoft.com/office/drawing/2014/main" id="{440DE0B1-36D2-4615-B552-58D7812EF207}"/>
              </a:ext>
            </a:extLst>
          </p:cNvPr>
          <p:cNvSpPr/>
          <p:nvPr/>
        </p:nvSpPr>
        <p:spPr>
          <a:xfrm>
            <a:off x="1295402" y="2968052"/>
            <a:ext cx="4652687" cy="2907814"/>
          </a:xfrm>
          <a:custGeom>
            <a:avLst/>
            <a:gdLst>
              <a:gd name="connsiteX0" fmla="*/ 0 w 4486498"/>
              <a:gd name="connsiteY0" fmla="*/ 0 h 3129300"/>
              <a:gd name="connsiteX1" fmla="*/ 4486498 w 4486498"/>
              <a:gd name="connsiteY1" fmla="*/ 0 h 3129300"/>
              <a:gd name="connsiteX2" fmla="*/ 4486498 w 4486498"/>
              <a:gd name="connsiteY2" fmla="*/ 3129300 h 3129300"/>
              <a:gd name="connsiteX3" fmla="*/ 0 w 4486498"/>
              <a:gd name="connsiteY3" fmla="*/ 3129300 h 3129300"/>
              <a:gd name="connsiteX4" fmla="*/ 0 w 4486498"/>
              <a:gd name="connsiteY4" fmla="*/ 0 h 312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498" h="3129300">
                <a:moveTo>
                  <a:pt x="0" y="0"/>
                </a:moveTo>
                <a:lnTo>
                  <a:pt x="4486498" y="0"/>
                </a:lnTo>
                <a:lnTo>
                  <a:pt x="4486498" y="3129300"/>
                </a:lnTo>
                <a:lnTo>
                  <a:pt x="0" y="3129300"/>
                </a:lnTo>
                <a:lnTo>
                  <a:pt x="0" y="0"/>
                </a:lnTo>
                <a:close/>
              </a:path>
            </a:pathLst>
          </a:custGeom>
          <a:solidFill>
            <a:schemeClr val="accent4">
              <a:lumMod val="20000"/>
              <a:lumOff val="80000"/>
            </a:schemeClr>
          </a:solidFill>
        </p:spPr>
        <p:style>
          <a:lnRef idx="2">
            <a:schemeClr val="accent3">
              <a:tint val="40000"/>
              <a:alpha val="90000"/>
              <a:hueOff val="0"/>
              <a:satOff val="0"/>
              <a:lumOff val="0"/>
              <a:alphaOff val="0"/>
            </a:schemeClr>
          </a:lnRef>
          <a:fillRef idx="1">
            <a:scrgbClr r="0" g="0" b="0"/>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rtlCol="1" anchor="t" anchorCtr="0">
            <a:noAutofit/>
          </a:bodyPr>
          <a:lstStyle/>
          <a:p>
            <a:pPr marL="269875" lvl="1" indent="-269875" algn="r" defTabSz="666750" rtl="1">
              <a:lnSpc>
                <a:spcPct val="150000"/>
              </a:lnSpc>
              <a:spcBef>
                <a:spcPct val="0"/>
              </a:spcBef>
              <a:spcAft>
                <a:spcPct val="15000"/>
              </a:spcAft>
              <a:buChar char="•"/>
            </a:pPr>
            <a:r>
              <a:rPr lang="dv-MV" sz="2800" kern="1200" dirty="0"/>
              <a:t>އަނިޔާވެރިވުން</a:t>
            </a:r>
          </a:p>
          <a:p>
            <a:pPr marL="269875" lvl="1" indent="-269875" algn="r" defTabSz="666750" rtl="1">
              <a:lnSpc>
                <a:spcPct val="150000"/>
              </a:lnSpc>
              <a:spcBef>
                <a:spcPct val="0"/>
              </a:spcBef>
              <a:spcAft>
                <a:spcPct val="15000"/>
              </a:spcAft>
              <a:buChar char="•"/>
            </a:pPr>
            <a:r>
              <a:rPr lang="dv-MV" sz="2800" kern="1200" dirty="0"/>
              <a:t>އިހާނެތ</a:t>
            </a:r>
            <a:r>
              <a:rPr lang="dv-MV" sz="2800" dirty="0"/>
              <a:t>ިކޮށް ހިތުން</a:t>
            </a:r>
            <a:endParaRPr lang="en-US" sz="2800" kern="1200" dirty="0"/>
          </a:p>
        </p:txBody>
      </p:sp>
    </p:spTree>
    <p:extLst>
      <p:ext uri="{BB962C8B-B14F-4D97-AF65-F5344CB8AC3E}">
        <p14:creationId xmlns:p14="http://schemas.microsoft.com/office/powerpoint/2010/main" val="1572126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A28A8-668D-4805-B71C-9BD8E989342C}"/>
              </a:ext>
            </a:extLst>
          </p:cNvPr>
          <p:cNvSpPr>
            <a:spLocks noGrp="1"/>
          </p:cNvSpPr>
          <p:nvPr>
            <p:ph type="title"/>
          </p:nvPr>
        </p:nvSpPr>
        <p:spPr/>
        <p:txBody>
          <a:bodyPr/>
          <a:lstStyle/>
          <a:p>
            <a:r>
              <a:rPr lang="dv-MV" dirty="0"/>
              <a:t>އަހުލުވެރީންނަށް ހެޔޮކޮށް ހިތުން</a:t>
            </a:r>
            <a:endParaRPr lang="en-US" dirty="0"/>
          </a:p>
        </p:txBody>
      </p:sp>
      <p:sp>
        <p:nvSpPr>
          <p:cNvPr id="3" name="Content Placeholder 2">
            <a:extLst>
              <a:ext uri="{FF2B5EF4-FFF2-40B4-BE49-F238E27FC236}">
                <a16:creationId xmlns:a16="http://schemas.microsoft.com/office/drawing/2014/main" id="{B0596C4F-56D4-42BB-9546-AFD244FA38A0}"/>
              </a:ext>
            </a:extLst>
          </p:cNvPr>
          <p:cNvSpPr>
            <a:spLocks noGrp="1"/>
          </p:cNvSpPr>
          <p:nvPr>
            <p:ph idx="1"/>
          </p:nvPr>
        </p:nvSpPr>
        <p:spPr/>
        <p:txBody>
          <a:bodyPr>
            <a:normAutofit/>
          </a:bodyPr>
          <a:lstStyle/>
          <a:p>
            <a:pPr>
              <a:lnSpc>
                <a:spcPct val="150000"/>
              </a:lnSpc>
            </a:pPr>
            <a:r>
              <a:rPr lang="dv-MV" sz="3200" dirty="0"/>
              <a:t>ރިވެތި އަޚްލާޤުގެ ތެރޭ ހިމެނޭ ކަމަކަށް ވީހިނދު ވަކިން ފާހަގަކުރެއްވީ ކީއްވެގެން؟</a:t>
            </a:r>
          </a:p>
          <a:p>
            <a:pPr>
              <a:lnSpc>
                <a:spcPct val="150000"/>
              </a:lnSpc>
            </a:pPr>
            <a:r>
              <a:rPr lang="dv-MV" sz="3200" dirty="0"/>
              <a:t>ޙައްޖަތުލް ވަދާޢުގެ ޚުޠުބާގައި ވެސް އަންހެނުންނަށް ހެޔޮކޮށް ހިތުމަށް އުންމަތަށް ވަޞިއްޔަތް ކުރެއްވި.</a:t>
            </a:r>
            <a:endParaRPr lang="en-US" sz="3200" dirty="0"/>
          </a:p>
        </p:txBody>
      </p:sp>
    </p:spTree>
    <p:extLst>
      <p:ext uri="{BB962C8B-B14F-4D97-AF65-F5344CB8AC3E}">
        <p14:creationId xmlns:p14="http://schemas.microsoft.com/office/powerpoint/2010/main" val="246214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8469078B-B611-4A89-8401-24B0953945F6}"/>
              </a:ext>
            </a:extLst>
          </p:cNvPr>
          <p:cNvSpPr/>
          <p:nvPr/>
        </p:nvSpPr>
        <p:spPr>
          <a:xfrm>
            <a:off x="3383811" y="742904"/>
            <a:ext cx="5372191" cy="5372191"/>
          </a:xfrm>
          <a:prstGeom prst="ellipse">
            <a:avLst/>
          </a:prstGeom>
          <a:solidFill>
            <a:schemeClr val="accent1">
              <a:lumMod val="20000"/>
              <a:lumOff val="80000"/>
            </a:schemeClr>
          </a:solidFill>
          <a:ln>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Total" hidden="1">
            <a:extLst>
              <a:ext uri="{FF2B5EF4-FFF2-40B4-BE49-F238E27FC236}">
                <a16:creationId xmlns:a16="http://schemas.microsoft.com/office/drawing/2014/main" id="{2A237F7C-92BE-4D06-BAE1-83FF6773BB4E}"/>
              </a:ext>
            </a:extLst>
          </p:cNvPr>
          <p:cNvSpPr/>
          <p:nvPr/>
        </p:nvSpPr>
        <p:spPr>
          <a:xfrm rot="5400000">
            <a:off x="3372239" y="705239"/>
            <a:ext cx="5383763" cy="5383763"/>
          </a:xfrm>
          <a:prstGeom prst="ellipse">
            <a:avLst/>
          </a:prstGeom>
          <a:solidFill>
            <a:schemeClr val="accent1">
              <a:lumMod val="20000"/>
              <a:lumOff val="80000"/>
            </a:schemeClr>
          </a:solid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p>
        </p:txBody>
      </p:sp>
      <p:sp>
        <p:nvSpPr>
          <p:cNvPr id="2" name="Labels">
            <a:extLst>
              <a:ext uri="{FF2B5EF4-FFF2-40B4-BE49-F238E27FC236}">
                <a16:creationId xmlns:a16="http://schemas.microsoft.com/office/drawing/2014/main" id="{AB4A08A1-4FAE-4DA8-9279-7AE69240AFFE}"/>
              </a:ext>
            </a:extLst>
          </p:cNvPr>
          <p:cNvSpPr txBox="1"/>
          <p:nvPr/>
        </p:nvSpPr>
        <p:spPr>
          <a:xfrm>
            <a:off x="3240882" y="2514391"/>
            <a:ext cx="1674018" cy="2862322"/>
          </a:xfrm>
          <a:prstGeom prst="rect">
            <a:avLst/>
          </a:prstGeom>
          <a:noFill/>
        </p:spPr>
        <p:txBody>
          <a:bodyPr wrap="square" rtlCol="0">
            <a:spAutoFit/>
          </a:bodyPr>
          <a:lstStyle/>
          <a:p>
            <a:pPr algn="r" rtl="1">
              <a:lnSpc>
                <a:spcPct val="150000"/>
              </a:lnSpc>
            </a:pPr>
            <a:r>
              <a:rPr lang="dv-MV" sz="2000" dirty="0"/>
              <a:t>ޅަފަތުގެ ދައުރު</a:t>
            </a:r>
          </a:p>
          <a:p>
            <a:pPr algn="r" rtl="1">
              <a:lnSpc>
                <a:spcPct val="150000"/>
              </a:lnSpc>
            </a:pPr>
            <a:r>
              <a:rPr lang="dv-MV" sz="2000" dirty="0"/>
              <a:t>މަސަރުސީ ދައުރު</a:t>
            </a:r>
          </a:p>
          <a:p>
            <a:pPr algn="r" rtl="1">
              <a:lnSpc>
                <a:spcPct val="150000"/>
              </a:lnSpc>
            </a:pPr>
            <a:r>
              <a:rPr lang="dv-MV" sz="2000" dirty="0"/>
              <a:t>ޑިގްރީ</a:t>
            </a:r>
          </a:p>
          <a:p>
            <a:pPr algn="r" rtl="1">
              <a:lnSpc>
                <a:spcPct val="150000"/>
              </a:lnSpc>
            </a:pPr>
            <a:r>
              <a:rPr lang="dv-MV" sz="2000" dirty="0"/>
              <a:t>މާސްޓާސް</a:t>
            </a:r>
          </a:p>
          <a:p>
            <a:pPr algn="r" rtl="1">
              <a:lnSpc>
                <a:spcPct val="150000"/>
              </a:lnSpc>
            </a:pPr>
            <a:r>
              <a:rPr lang="dv-MV" sz="2000" dirty="0"/>
              <a:t>ޕީ.އެޗް.ޑީ</a:t>
            </a:r>
          </a:p>
          <a:p>
            <a:pPr algn="r" rtl="1">
              <a:lnSpc>
                <a:spcPct val="150000"/>
              </a:lnSpc>
            </a:pPr>
            <a:endParaRPr lang="dv-MV" sz="2000" dirty="0"/>
          </a:p>
        </p:txBody>
      </p:sp>
      <p:sp>
        <p:nvSpPr>
          <p:cNvPr id="10" name="Title">
            <a:extLst>
              <a:ext uri="{FF2B5EF4-FFF2-40B4-BE49-F238E27FC236}">
                <a16:creationId xmlns:a16="http://schemas.microsoft.com/office/drawing/2014/main" id="{A0789DAE-C8C8-4EBD-87F4-1A4A3ED1A13E}"/>
              </a:ext>
            </a:extLst>
          </p:cNvPr>
          <p:cNvSpPr txBox="1"/>
          <p:nvPr/>
        </p:nvSpPr>
        <p:spPr>
          <a:xfrm>
            <a:off x="4042728" y="1496383"/>
            <a:ext cx="4033521" cy="523220"/>
          </a:xfrm>
          <a:prstGeom prst="rect">
            <a:avLst/>
          </a:prstGeom>
          <a:noFill/>
        </p:spPr>
        <p:txBody>
          <a:bodyPr wrap="square">
            <a:spAutoFit/>
          </a:bodyPr>
          <a:lstStyle/>
          <a:p>
            <a:pPr algn="ctr" rtl="1"/>
            <a:r>
              <a:rPr lang="dv-MV" sz="2800" dirty="0"/>
              <a:t>މުޅި އިންސާނިއްޔަތުގެ ޢިލްމު</a:t>
            </a:r>
          </a:p>
        </p:txBody>
      </p:sp>
      <p:sp>
        <p:nvSpPr>
          <p:cNvPr id="27" name="PHD">
            <a:extLst>
              <a:ext uri="{FF2B5EF4-FFF2-40B4-BE49-F238E27FC236}">
                <a16:creationId xmlns:a16="http://schemas.microsoft.com/office/drawing/2014/main" id="{61548AE4-C07E-4D81-AF68-F1F101670720}"/>
              </a:ext>
            </a:extLst>
          </p:cNvPr>
          <p:cNvSpPr/>
          <p:nvPr/>
        </p:nvSpPr>
        <p:spPr>
          <a:xfrm rot="5400000">
            <a:off x="5905066" y="1558149"/>
            <a:ext cx="2087880" cy="3793891"/>
          </a:xfrm>
          <a:custGeom>
            <a:avLst/>
            <a:gdLst>
              <a:gd name="connsiteX0" fmla="*/ 1032807 w 2087880"/>
              <a:gd name="connsiteY0" fmla="*/ 0 h 3873139"/>
              <a:gd name="connsiteX1" fmla="*/ 1430007 w 2087880"/>
              <a:gd name="connsiteY1" fmla="*/ 1861001 h 3873139"/>
              <a:gd name="connsiteX2" fmla="*/ 1450289 w 2087880"/>
              <a:gd name="connsiteY2" fmla="*/ 1867297 h 3873139"/>
              <a:gd name="connsiteX3" fmla="*/ 2087880 w 2087880"/>
              <a:gd name="connsiteY3" fmla="*/ 2829199 h 3873139"/>
              <a:gd name="connsiteX4" fmla="*/ 1043940 w 2087880"/>
              <a:gd name="connsiteY4" fmla="*/ 3873139 h 3873139"/>
              <a:gd name="connsiteX5" fmla="*/ 0 w 2087880"/>
              <a:gd name="connsiteY5" fmla="*/ 2829199 h 3873139"/>
              <a:gd name="connsiteX6" fmla="*/ 460264 w 2087880"/>
              <a:gd name="connsiteY6" fmla="*/ 1963548 h 3873139"/>
              <a:gd name="connsiteX7" fmla="*/ 633828 w 2087880"/>
              <a:gd name="connsiteY7" fmla="*/ 1869340 h 3873139"/>
              <a:gd name="connsiteX0" fmla="*/ 1032810 w 2087880"/>
              <a:gd name="connsiteY0" fmla="*/ 0 h 3793891"/>
              <a:gd name="connsiteX1" fmla="*/ 1430007 w 2087880"/>
              <a:gd name="connsiteY1" fmla="*/ 1781753 h 3793891"/>
              <a:gd name="connsiteX2" fmla="*/ 1450289 w 2087880"/>
              <a:gd name="connsiteY2" fmla="*/ 1788049 h 3793891"/>
              <a:gd name="connsiteX3" fmla="*/ 2087880 w 2087880"/>
              <a:gd name="connsiteY3" fmla="*/ 2749951 h 3793891"/>
              <a:gd name="connsiteX4" fmla="*/ 1043940 w 2087880"/>
              <a:gd name="connsiteY4" fmla="*/ 3793891 h 3793891"/>
              <a:gd name="connsiteX5" fmla="*/ 0 w 2087880"/>
              <a:gd name="connsiteY5" fmla="*/ 2749951 h 3793891"/>
              <a:gd name="connsiteX6" fmla="*/ 460264 w 2087880"/>
              <a:gd name="connsiteY6" fmla="*/ 1884300 h 3793891"/>
              <a:gd name="connsiteX7" fmla="*/ 633828 w 2087880"/>
              <a:gd name="connsiteY7" fmla="*/ 1790092 h 3793891"/>
              <a:gd name="connsiteX8" fmla="*/ 1032810 w 2087880"/>
              <a:gd name="connsiteY8" fmla="*/ 0 h 379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7880" h="3793891">
                <a:moveTo>
                  <a:pt x="1032810" y="0"/>
                </a:moveTo>
                <a:lnTo>
                  <a:pt x="1430007" y="1781753"/>
                </a:lnTo>
                <a:lnTo>
                  <a:pt x="1450289" y="1788049"/>
                </a:lnTo>
                <a:cubicBezTo>
                  <a:pt x="1824975" y="1946528"/>
                  <a:pt x="2087880" y="2317537"/>
                  <a:pt x="2087880" y="2749951"/>
                </a:cubicBezTo>
                <a:cubicBezTo>
                  <a:pt x="2087880" y="3326503"/>
                  <a:pt x="1620492" y="3793891"/>
                  <a:pt x="1043940" y="3793891"/>
                </a:cubicBezTo>
                <a:cubicBezTo>
                  <a:pt x="467388" y="3793891"/>
                  <a:pt x="0" y="3326503"/>
                  <a:pt x="0" y="2749951"/>
                </a:cubicBezTo>
                <a:cubicBezTo>
                  <a:pt x="0" y="2389606"/>
                  <a:pt x="182574" y="2071903"/>
                  <a:pt x="460264" y="1884300"/>
                </a:cubicBezTo>
                <a:lnTo>
                  <a:pt x="633828" y="1790092"/>
                </a:lnTo>
                <a:cubicBezTo>
                  <a:pt x="766821" y="1166979"/>
                  <a:pt x="899817" y="623113"/>
                  <a:pt x="1032810" y="0"/>
                </a:cubicBezTo>
                <a:close/>
              </a:path>
            </a:pathLst>
          </a:custGeom>
          <a:solidFill>
            <a:schemeClr val="accent2">
              <a:lumMod val="20000"/>
              <a:lumOff val="8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Masters">
            <a:extLst>
              <a:ext uri="{FF2B5EF4-FFF2-40B4-BE49-F238E27FC236}">
                <a16:creationId xmlns:a16="http://schemas.microsoft.com/office/drawing/2014/main" id="{06FC6477-695E-4A72-9379-E747C888BF02}"/>
              </a:ext>
            </a:extLst>
          </p:cNvPr>
          <p:cNvSpPr/>
          <p:nvPr/>
        </p:nvSpPr>
        <p:spPr>
          <a:xfrm rot="5400000">
            <a:off x="5762705" y="1906983"/>
            <a:ext cx="1881406" cy="3096222"/>
          </a:xfrm>
          <a:custGeom>
            <a:avLst/>
            <a:gdLst>
              <a:gd name="connsiteX0" fmla="*/ 929570 w 1881406"/>
              <a:gd name="connsiteY0" fmla="*/ 0 h 3096222"/>
              <a:gd name="connsiteX1" fmla="*/ 1243598 w 1881406"/>
              <a:gd name="connsiteY1" fmla="*/ 1269101 h 3096222"/>
              <a:gd name="connsiteX2" fmla="*/ 1306867 w 1881406"/>
              <a:gd name="connsiteY2" fmla="*/ 1288741 h 3096222"/>
              <a:gd name="connsiteX3" fmla="*/ 1881406 w 1881406"/>
              <a:gd name="connsiteY3" fmla="*/ 2155519 h 3096222"/>
              <a:gd name="connsiteX4" fmla="*/ 940703 w 1881406"/>
              <a:gd name="connsiteY4" fmla="*/ 3096222 h 3096222"/>
              <a:gd name="connsiteX5" fmla="*/ 0 w 1881406"/>
              <a:gd name="connsiteY5" fmla="*/ 2155519 h 3096222"/>
              <a:gd name="connsiteX6" fmla="*/ 574539 w 1881406"/>
              <a:gd name="connsiteY6" fmla="*/ 1288741 h 3096222"/>
              <a:gd name="connsiteX7" fmla="*/ 613690 w 1881406"/>
              <a:gd name="connsiteY7" fmla="*/ 1276588 h 309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1406" h="3096222">
                <a:moveTo>
                  <a:pt x="929570" y="0"/>
                </a:moveTo>
                <a:lnTo>
                  <a:pt x="1243598" y="1269101"/>
                </a:lnTo>
                <a:lnTo>
                  <a:pt x="1306867" y="1288741"/>
                </a:lnTo>
                <a:cubicBezTo>
                  <a:pt x="1644500" y="1431548"/>
                  <a:pt x="1881406" y="1765867"/>
                  <a:pt x="1881406" y="2155519"/>
                </a:cubicBezTo>
                <a:cubicBezTo>
                  <a:pt x="1881406" y="2675055"/>
                  <a:pt x="1460239" y="3096222"/>
                  <a:pt x="940703" y="3096222"/>
                </a:cubicBezTo>
                <a:cubicBezTo>
                  <a:pt x="421167" y="3096222"/>
                  <a:pt x="0" y="2675055"/>
                  <a:pt x="0" y="2155519"/>
                </a:cubicBezTo>
                <a:cubicBezTo>
                  <a:pt x="0" y="1765867"/>
                  <a:pt x="236907" y="1431548"/>
                  <a:pt x="574539" y="1288741"/>
                </a:cubicBezTo>
                <a:lnTo>
                  <a:pt x="613690" y="1276588"/>
                </a:lnTo>
                <a:close/>
              </a:path>
            </a:pathLst>
          </a:custGeom>
          <a:solidFill>
            <a:schemeClr val="accent2">
              <a:lumMod val="40000"/>
              <a:lumOff val="6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Degree">
            <a:extLst>
              <a:ext uri="{FF2B5EF4-FFF2-40B4-BE49-F238E27FC236}">
                <a16:creationId xmlns:a16="http://schemas.microsoft.com/office/drawing/2014/main" id="{254AF65B-2049-4DD0-B4E6-F9160D28A1FF}"/>
              </a:ext>
            </a:extLst>
          </p:cNvPr>
          <p:cNvSpPr/>
          <p:nvPr/>
        </p:nvSpPr>
        <p:spPr>
          <a:xfrm rot="5400000">
            <a:off x="5625545" y="2386830"/>
            <a:ext cx="1538720" cy="2136529"/>
          </a:xfrm>
          <a:custGeom>
            <a:avLst/>
            <a:gdLst>
              <a:gd name="connsiteX0" fmla="*/ 758227 w 1538720"/>
              <a:gd name="connsiteY0" fmla="*/ 0 h 2136529"/>
              <a:gd name="connsiteX1" fmla="*/ 1056474 w 1538720"/>
              <a:gd name="connsiteY1" fmla="*/ 654434 h 2136529"/>
              <a:gd name="connsiteX2" fmla="*/ 1068830 w 1538720"/>
              <a:gd name="connsiteY2" fmla="*/ 658269 h 2136529"/>
              <a:gd name="connsiteX3" fmla="*/ 1538720 w 1538720"/>
              <a:gd name="connsiteY3" fmla="*/ 1367169 h 2136529"/>
              <a:gd name="connsiteX4" fmla="*/ 769360 w 1538720"/>
              <a:gd name="connsiteY4" fmla="*/ 2136529 h 2136529"/>
              <a:gd name="connsiteX5" fmla="*/ 0 w 1538720"/>
              <a:gd name="connsiteY5" fmla="*/ 1367169 h 2136529"/>
              <a:gd name="connsiteX6" fmla="*/ 339204 w 1538720"/>
              <a:gd name="connsiteY6" fmla="*/ 729204 h 2136529"/>
              <a:gd name="connsiteX7" fmla="*/ 454401 w 1538720"/>
              <a:gd name="connsiteY7" fmla="*/ 666677 h 213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8720" h="2136529">
                <a:moveTo>
                  <a:pt x="758227" y="0"/>
                </a:moveTo>
                <a:lnTo>
                  <a:pt x="1056474" y="654434"/>
                </a:lnTo>
                <a:lnTo>
                  <a:pt x="1068830" y="658269"/>
                </a:lnTo>
                <a:cubicBezTo>
                  <a:pt x="1344965" y="775064"/>
                  <a:pt x="1538720" y="1048490"/>
                  <a:pt x="1538720" y="1367169"/>
                </a:cubicBezTo>
                <a:cubicBezTo>
                  <a:pt x="1538720" y="1792075"/>
                  <a:pt x="1194266" y="2136529"/>
                  <a:pt x="769360" y="2136529"/>
                </a:cubicBezTo>
                <a:cubicBezTo>
                  <a:pt x="344454" y="2136529"/>
                  <a:pt x="0" y="1792075"/>
                  <a:pt x="0" y="1367169"/>
                </a:cubicBezTo>
                <a:cubicBezTo>
                  <a:pt x="0" y="1101603"/>
                  <a:pt x="134553" y="867463"/>
                  <a:pt x="339204" y="729204"/>
                </a:cubicBezTo>
                <a:lnTo>
                  <a:pt x="454401" y="666677"/>
                </a:lnTo>
                <a:close/>
              </a:path>
            </a:pathLst>
          </a:custGeom>
          <a:solidFill>
            <a:schemeClr val="accent2">
              <a:lumMod val="60000"/>
              <a:lumOff val="4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School">
            <a:extLst>
              <a:ext uri="{FF2B5EF4-FFF2-40B4-BE49-F238E27FC236}">
                <a16:creationId xmlns:a16="http://schemas.microsoft.com/office/drawing/2014/main" id="{34919416-AFAE-4992-A0B3-31CD6AE76A4C}"/>
              </a:ext>
            </a:extLst>
          </p:cNvPr>
          <p:cNvSpPr/>
          <p:nvPr/>
        </p:nvSpPr>
        <p:spPr>
          <a:xfrm rot="5400000">
            <a:off x="5634638" y="2897075"/>
            <a:ext cx="1019382" cy="1116039"/>
          </a:xfrm>
          <a:custGeom>
            <a:avLst/>
            <a:gdLst>
              <a:gd name="connsiteX0" fmla="*/ 509691 w 1019382"/>
              <a:gd name="connsiteY0" fmla="*/ 0 h 1116039"/>
              <a:gd name="connsiteX1" fmla="*/ 776681 w 1019382"/>
              <a:gd name="connsiteY1" fmla="*/ 149285 h 1116039"/>
              <a:gd name="connsiteX2" fmla="*/ 800825 w 1019382"/>
              <a:gd name="connsiteY2" fmla="*/ 188787 h 1116039"/>
              <a:gd name="connsiteX3" fmla="*/ 870097 w 1019382"/>
              <a:gd name="connsiteY3" fmla="*/ 245942 h 1116039"/>
              <a:gd name="connsiteX4" fmla="*/ 1019382 w 1019382"/>
              <a:gd name="connsiteY4" fmla="*/ 606348 h 1116039"/>
              <a:gd name="connsiteX5" fmla="*/ 509691 w 1019382"/>
              <a:gd name="connsiteY5" fmla="*/ 1116039 h 1116039"/>
              <a:gd name="connsiteX6" fmla="*/ 0 w 1019382"/>
              <a:gd name="connsiteY6" fmla="*/ 606348 h 1116039"/>
              <a:gd name="connsiteX7" fmla="*/ 149285 w 1019382"/>
              <a:gd name="connsiteY7" fmla="*/ 245942 h 1116039"/>
              <a:gd name="connsiteX8" fmla="*/ 218557 w 1019382"/>
              <a:gd name="connsiteY8" fmla="*/ 188787 h 1116039"/>
              <a:gd name="connsiteX9" fmla="*/ 242702 w 1019382"/>
              <a:gd name="connsiteY9" fmla="*/ 149285 h 1116039"/>
              <a:gd name="connsiteX10" fmla="*/ 509691 w 1019382"/>
              <a:gd name="connsiteY10" fmla="*/ 0 h 1116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9382" h="1116039">
                <a:moveTo>
                  <a:pt x="509691" y="0"/>
                </a:moveTo>
                <a:cubicBezTo>
                  <a:pt x="613957" y="0"/>
                  <a:pt x="708352" y="57049"/>
                  <a:pt x="776681" y="149285"/>
                </a:cubicBezTo>
                <a:lnTo>
                  <a:pt x="800825" y="188787"/>
                </a:lnTo>
                <a:lnTo>
                  <a:pt x="870097" y="245942"/>
                </a:lnTo>
                <a:cubicBezTo>
                  <a:pt x="962333" y="338178"/>
                  <a:pt x="1019382" y="465601"/>
                  <a:pt x="1019382" y="606348"/>
                </a:cubicBezTo>
                <a:cubicBezTo>
                  <a:pt x="1019382" y="887843"/>
                  <a:pt x="791186" y="1116039"/>
                  <a:pt x="509691" y="1116039"/>
                </a:cubicBezTo>
                <a:cubicBezTo>
                  <a:pt x="228196" y="1116039"/>
                  <a:pt x="0" y="887843"/>
                  <a:pt x="0" y="606348"/>
                </a:cubicBezTo>
                <a:cubicBezTo>
                  <a:pt x="0" y="465601"/>
                  <a:pt x="57049" y="338178"/>
                  <a:pt x="149285" y="245942"/>
                </a:cubicBezTo>
                <a:lnTo>
                  <a:pt x="218557" y="188787"/>
                </a:lnTo>
                <a:lnTo>
                  <a:pt x="242702" y="149285"/>
                </a:lnTo>
                <a:cubicBezTo>
                  <a:pt x="311030" y="57049"/>
                  <a:pt x="405425" y="0"/>
                  <a:pt x="509691" y="0"/>
                </a:cubicBezTo>
                <a:close/>
              </a:path>
            </a:pathLst>
          </a:custGeom>
          <a:solidFill>
            <a:schemeClr val="accent2">
              <a:lumMod val="75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Childhood">
            <a:extLst>
              <a:ext uri="{FF2B5EF4-FFF2-40B4-BE49-F238E27FC236}">
                <a16:creationId xmlns:a16="http://schemas.microsoft.com/office/drawing/2014/main" id="{4AE3E933-B739-4231-8CF9-76C3AB651414}"/>
              </a:ext>
            </a:extLst>
          </p:cNvPr>
          <p:cNvSpPr/>
          <p:nvPr/>
        </p:nvSpPr>
        <p:spPr>
          <a:xfrm rot="5400000">
            <a:off x="5860629" y="3219723"/>
            <a:ext cx="470742" cy="470742"/>
          </a:xfrm>
          <a:prstGeom prst="ellipse">
            <a:avLst/>
          </a:prstGeom>
          <a:solidFill>
            <a:schemeClr val="accent2">
              <a:lumMod val="5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0509D8D3-108B-4DBB-BE2B-8DA59BD5F14C}"/>
              </a:ext>
            </a:extLst>
          </p:cNvPr>
          <p:cNvCxnSpPr>
            <a:cxnSpLocks/>
          </p:cNvCxnSpPr>
          <p:nvPr/>
        </p:nvCxnSpPr>
        <p:spPr>
          <a:xfrm>
            <a:off x="4935312" y="2855654"/>
            <a:ext cx="1160688" cy="599440"/>
          </a:xfrm>
          <a:prstGeom prst="line">
            <a:avLst/>
          </a:prstGeom>
          <a:ln>
            <a:solidFill>
              <a:schemeClr val="accent1">
                <a:lumMod val="75000"/>
              </a:schemeClr>
            </a:solidFill>
          </a:ln>
          <a:effectLst>
            <a:glow rad="63500">
              <a:schemeClr val="bg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82CBCBC-1745-4E43-AE4B-C484242C1741}"/>
              </a:ext>
            </a:extLst>
          </p:cNvPr>
          <p:cNvCxnSpPr>
            <a:cxnSpLocks/>
          </p:cNvCxnSpPr>
          <p:nvPr/>
        </p:nvCxnSpPr>
        <p:spPr>
          <a:xfrm>
            <a:off x="4935312" y="3316636"/>
            <a:ext cx="1160688" cy="504218"/>
          </a:xfrm>
          <a:prstGeom prst="line">
            <a:avLst/>
          </a:prstGeom>
          <a:ln>
            <a:solidFill>
              <a:schemeClr val="accent1">
                <a:lumMod val="75000"/>
              </a:schemeClr>
            </a:solidFill>
          </a:ln>
          <a:effectLst>
            <a:glow rad="63500">
              <a:schemeClr val="bg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FA82924-FA86-46AD-9DC5-4A1AAD843CE0}"/>
              </a:ext>
            </a:extLst>
          </p:cNvPr>
          <p:cNvCxnSpPr>
            <a:cxnSpLocks/>
          </p:cNvCxnSpPr>
          <p:nvPr/>
        </p:nvCxnSpPr>
        <p:spPr>
          <a:xfrm>
            <a:off x="4935312" y="3777618"/>
            <a:ext cx="1160688" cy="322636"/>
          </a:xfrm>
          <a:prstGeom prst="line">
            <a:avLst/>
          </a:prstGeom>
          <a:ln>
            <a:solidFill>
              <a:schemeClr val="accent1">
                <a:lumMod val="75000"/>
              </a:schemeClr>
            </a:solidFill>
          </a:ln>
          <a:effectLst>
            <a:glow rad="63500">
              <a:schemeClr val="bg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8237012-F9C1-4A49-B6B0-C7B12E2C8382}"/>
              </a:ext>
            </a:extLst>
          </p:cNvPr>
          <p:cNvCxnSpPr>
            <a:cxnSpLocks/>
          </p:cNvCxnSpPr>
          <p:nvPr/>
        </p:nvCxnSpPr>
        <p:spPr>
          <a:xfrm>
            <a:off x="4935312" y="4238600"/>
            <a:ext cx="1151163" cy="73744"/>
          </a:xfrm>
          <a:prstGeom prst="line">
            <a:avLst/>
          </a:prstGeom>
          <a:ln>
            <a:solidFill>
              <a:schemeClr val="accent1">
                <a:lumMod val="75000"/>
              </a:schemeClr>
            </a:solidFill>
          </a:ln>
          <a:effectLst>
            <a:glow rad="63500">
              <a:schemeClr val="bg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14195D6-92FE-4BA5-84F5-D38B03297F17}"/>
              </a:ext>
            </a:extLst>
          </p:cNvPr>
          <p:cNvCxnSpPr>
            <a:cxnSpLocks/>
          </p:cNvCxnSpPr>
          <p:nvPr/>
        </p:nvCxnSpPr>
        <p:spPr>
          <a:xfrm flipV="1">
            <a:off x="4935312" y="4447599"/>
            <a:ext cx="1149258" cy="251982"/>
          </a:xfrm>
          <a:prstGeom prst="line">
            <a:avLst/>
          </a:prstGeom>
          <a:ln>
            <a:solidFill>
              <a:schemeClr val="accent1">
                <a:lumMod val="75000"/>
              </a:schemeClr>
            </a:solidFill>
          </a:ln>
          <a:effectLst>
            <a:glow rad="63500">
              <a:schemeClr val="bg1">
                <a:alpha val="40000"/>
              </a:schemeClr>
            </a:glow>
          </a:effectLst>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A22156C2-2A5C-48DA-B794-DE14CA35618A}"/>
              </a:ext>
            </a:extLst>
          </p:cNvPr>
          <p:cNvSpPr>
            <a:spLocks noChangeAspect="1"/>
          </p:cNvSpPr>
          <p:nvPr/>
        </p:nvSpPr>
        <p:spPr>
          <a:xfrm>
            <a:off x="7604139" y="2232161"/>
            <a:ext cx="2393676" cy="2393676"/>
          </a:xfrm>
          <a:prstGeom prst="ellipse">
            <a:avLst/>
          </a:prstGeom>
          <a:blipFill>
            <a:blip r:embed="rId2"/>
            <a:stretch>
              <a:fillRect/>
            </a:stretch>
          </a:blipFill>
          <a:ln w="15875" cap="flat" cmpd="sng" algn="ctr">
            <a:noFill/>
            <a:prstDash val="solid"/>
          </a:ln>
          <a:effectLst>
            <a:outerShdw blurRad="63500" dist="25400" dir="5400000" sx="102000" sy="102000" rotWithShape="0">
              <a:scrgbClr r="0" g="0" b="0">
                <a:alpha val="40000"/>
              </a:scrgbClr>
            </a:outerShdw>
          </a:effectLst>
          <a:scene3d>
            <a:camera prst="orthographicFront"/>
            <a:lightRig rig="balanced" dir="t">
              <a:rot lat="0" lon="0" rev="8700000"/>
            </a:lightRig>
          </a:scene3d>
          <a:sp3d>
            <a:bevelT w="190500" h="38100"/>
          </a:sp3d>
          <a:extLst>
            <a:ext uri="{91240B29-F687-4F45-9708-019B960494DF}">
              <a14:hiddenLine xmlns:a14="http://schemas.microsoft.com/office/drawing/2010/main" w="1587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12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500"/>
                                        <p:tgtEl>
                                          <p:spTgt spid="2">
                                            <p:txEl>
                                              <p:pRg st="0" end="0"/>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down)">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p:cTn id="30" dur="500" fill="hold"/>
                                        <p:tgtEl>
                                          <p:spTgt spid="38"/>
                                        </p:tgtEl>
                                        <p:attrNameLst>
                                          <p:attrName>ppt_w</p:attrName>
                                        </p:attrNameLst>
                                      </p:cBhvr>
                                      <p:tavLst>
                                        <p:tav tm="0">
                                          <p:val>
                                            <p:fltVal val="0"/>
                                          </p:val>
                                        </p:tav>
                                        <p:tav tm="100000">
                                          <p:val>
                                            <p:strVal val="#ppt_w"/>
                                          </p:val>
                                        </p:tav>
                                      </p:tavLst>
                                    </p:anim>
                                    <p:anim calcmode="lin" valueType="num">
                                      <p:cBhvr>
                                        <p:cTn id="31" dur="500" fill="hold"/>
                                        <p:tgtEl>
                                          <p:spTgt spid="38"/>
                                        </p:tgtEl>
                                        <p:attrNameLst>
                                          <p:attrName>ppt_h</p:attrName>
                                        </p:attrNameLst>
                                      </p:cBhvr>
                                      <p:tavLst>
                                        <p:tav tm="0">
                                          <p:val>
                                            <p:fltVal val="0"/>
                                          </p:val>
                                        </p:tav>
                                        <p:tav tm="100000">
                                          <p:val>
                                            <p:strVal val="#ppt_h"/>
                                          </p:val>
                                        </p:tav>
                                      </p:tavLst>
                                    </p:anim>
                                    <p:animEffect transition="in" filter="fade">
                                      <p:cBhvr>
                                        <p:cTn id="32" dur="500"/>
                                        <p:tgtEl>
                                          <p:spTgt spid="3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txEl>
                                              <p:pRg st="1" end="1"/>
                                            </p:txEl>
                                          </p:spTgt>
                                        </p:tgtEl>
                                        <p:attrNameLst>
                                          <p:attrName>style.visibility</p:attrName>
                                        </p:attrNameLst>
                                      </p:cBhvr>
                                      <p:to>
                                        <p:strVal val="visible"/>
                                      </p:to>
                                    </p:set>
                                    <p:animEffect transition="in" filter="fade">
                                      <p:cBhvr>
                                        <p:cTn id="35" dur="500"/>
                                        <p:tgtEl>
                                          <p:spTgt spid="2">
                                            <p:txEl>
                                              <p:pRg st="1" end="1"/>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wipe(down)">
                                      <p:cBhvr>
                                        <p:cTn id="38" dur="500"/>
                                        <p:tgtEl>
                                          <p:spTgt spid="4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528"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Effect transition="in" filter="fade">
                                      <p:cBhvr>
                                        <p:cTn id="45" dur="500"/>
                                        <p:tgtEl>
                                          <p:spTgt spid="35"/>
                                        </p:tgtEl>
                                      </p:cBhvr>
                                    </p:animEffect>
                                    <p:anim calcmode="lin" valueType="num">
                                      <p:cBhvr>
                                        <p:cTn id="46" dur="500" fill="hold"/>
                                        <p:tgtEl>
                                          <p:spTgt spid="35"/>
                                        </p:tgtEl>
                                        <p:attrNameLst>
                                          <p:attrName>ppt_x</p:attrName>
                                        </p:attrNameLst>
                                      </p:cBhvr>
                                      <p:tavLst>
                                        <p:tav tm="0">
                                          <p:val>
                                            <p:fltVal val="0.5"/>
                                          </p:val>
                                        </p:tav>
                                        <p:tav tm="100000">
                                          <p:val>
                                            <p:strVal val="#ppt_x"/>
                                          </p:val>
                                        </p:tav>
                                      </p:tavLst>
                                    </p:anim>
                                    <p:anim calcmode="lin" valueType="num">
                                      <p:cBhvr>
                                        <p:cTn id="47" dur="500" fill="hold"/>
                                        <p:tgtEl>
                                          <p:spTgt spid="35"/>
                                        </p:tgtEl>
                                        <p:attrNameLst>
                                          <p:attrName>ppt_y</p:attrName>
                                        </p:attrNameLst>
                                      </p:cBhvr>
                                      <p:tavLst>
                                        <p:tav tm="0">
                                          <p:val>
                                            <p:fltVal val="0.5"/>
                                          </p:val>
                                        </p:tav>
                                        <p:tav tm="100000">
                                          <p:val>
                                            <p:strVal val="#ppt_y"/>
                                          </p:val>
                                        </p:tav>
                                      </p:tavLst>
                                    </p:anim>
                                  </p:childTnLst>
                                </p:cTn>
                              </p:par>
                              <p:par>
                                <p:cTn id="48" presetID="10" presetClass="entr" presetSubtype="0" fill="hold" grpId="0" nodeType="withEffect">
                                  <p:stCondLst>
                                    <p:cond delay="0"/>
                                  </p:stCondLst>
                                  <p:childTnLst>
                                    <p:set>
                                      <p:cBhvr>
                                        <p:cTn id="49" dur="1" fill="hold">
                                          <p:stCondLst>
                                            <p:cond delay="0"/>
                                          </p:stCondLst>
                                        </p:cTn>
                                        <p:tgtEl>
                                          <p:spTgt spid="2">
                                            <p:txEl>
                                              <p:pRg st="2" end="2"/>
                                            </p:txEl>
                                          </p:spTgt>
                                        </p:tgtEl>
                                        <p:attrNameLst>
                                          <p:attrName>style.visibility</p:attrName>
                                        </p:attrNameLst>
                                      </p:cBhvr>
                                      <p:to>
                                        <p:strVal val="visible"/>
                                      </p:to>
                                    </p:set>
                                    <p:animEffect transition="in" filter="fade">
                                      <p:cBhvr>
                                        <p:cTn id="50" dur="500"/>
                                        <p:tgtEl>
                                          <p:spTgt spid="2">
                                            <p:txEl>
                                              <p:pRg st="2" end="2"/>
                                            </p:txEl>
                                          </p:spTgt>
                                        </p:tgtEl>
                                      </p:cBhvr>
                                    </p:animEffect>
                                  </p:childTnLst>
                                </p:cTn>
                              </p:par>
                              <p:par>
                                <p:cTn id="51" presetID="22" presetClass="entr" presetSubtype="4" fill="hold" nodeType="with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wipe(down)">
                                      <p:cBhvr>
                                        <p:cTn id="53" dur="500"/>
                                        <p:tgtEl>
                                          <p:spTgt spid="49"/>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528"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anim calcmode="lin" valueType="num">
                                      <p:cBhvr>
                                        <p:cTn id="61" dur="500" fill="hold"/>
                                        <p:tgtEl>
                                          <p:spTgt spid="28"/>
                                        </p:tgtEl>
                                        <p:attrNameLst>
                                          <p:attrName>ppt_x</p:attrName>
                                        </p:attrNameLst>
                                      </p:cBhvr>
                                      <p:tavLst>
                                        <p:tav tm="0">
                                          <p:val>
                                            <p:fltVal val="0.5"/>
                                          </p:val>
                                        </p:tav>
                                        <p:tav tm="100000">
                                          <p:val>
                                            <p:strVal val="#ppt_x"/>
                                          </p:val>
                                        </p:tav>
                                      </p:tavLst>
                                    </p:anim>
                                    <p:anim calcmode="lin" valueType="num">
                                      <p:cBhvr>
                                        <p:cTn id="62" dur="500" fill="hold"/>
                                        <p:tgtEl>
                                          <p:spTgt spid="28"/>
                                        </p:tgtEl>
                                        <p:attrNameLst>
                                          <p:attrName>ppt_y</p:attrName>
                                        </p:attrNameLst>
                                      </p:cBhvr>
                                      <p:tavLst>
                                        <p:tav tm="0">
                                          <p:val>
                                            <p:fltVal val="0.5"/>
                                          </p:val>
                                        </p:tav>
                                        <p:tav tm="100000">
                                          <p:val>
                                            <p:strVal val="#ppt_y"/>
                                          </p:val>
                                        </p:tav>
                                      </p:tavLst>
                                    </p:anim>
                                  </p:childTnLst>
                                </p:cTn>
                              </p:par>
                              <p:par>
                                <p:cTn id="63" presetID="10" presetClass="entr" presetSubtype="0" fill="hold" grpId="0" nodeType="withEffect">
                                  <p:stCondLst>
                                    <p:cond delay="0"/>
                                  </p:stCondLst>
                                  <p:childTnLst>
                                    <p:set>
                                      <p:cBhvr>
                                        <p:cTn id="64" dur="1" fill="hold">
                                          <p:stCondLst>
                                            <p:cond delay="0"/>
                                          </p:stCondLst>
                                        </p:cTn>
                                        <p:tgtEl>
                                          <p:spTgt spid="2">
                                            <p:txEl>
                                              <p:pRg st="3" end="3"/>
                                            </p:txEl>
                                          </p:spTgt>
                                        </p:tgtEl>
                                        <p:attrNameLst>
                                          <p:attrName>style.visibility</p:attrName>
                                        </p:attrNameLst>
                                      </p:cBhvr>
                                      <p:to>
                                        <p:strVal val="visible"/>
                                      </p:to>
                                    </p:set>
                                    <p:animEffect transition="in" filter="fade">
                                      <p:cBhvr>
                                        <p:cTn id="65" dur="500"/>
                                        <p:tgtEl>
                                          <p:spTgt spid="2">
                                            <p:txEl>
                                              <p:pRg st="3" end="3"/>
                                            </p:txEl>
                                          </p:spTgt>
                                        </p:tgtEl>
                                      </p:cBhvr>
                                    </p:animEffect>
                                  </p:childTnLst>
                                </p:cTn>
                              </p:par>
                              <p:par>
                                <p:cTn id="66" presetID="22" presetClass="entr" presetSubtype="4" fill="hold" nodeType="with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wipe(down)">
                                      <p:cBhvr>
                                        <p:cTn id="68" dur="500"/>
                                        <p:tgtEl>
                                          <p:spTgt spid="50"/>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528"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500" fill="hold"/>
                                        <p:tgtEl>
                                          <p:spTgt spid="27"/>
                                        </p:tgtEl>
                                        <p:attrNameLst>
                                          <p:attrName>ppt_w</p:attrName>
                                        </p:attrNameLst>
                                      </p:cBhvr>
                                      <p:tavLst>
                                        <p:tav tm="0">
                                          <p:val>
                                            <p:fltVal val="0"/>
                                          </p:val>
                                        </p:tav>
                                        <p:tav tm="100000">
                                          <p:val>
                                            <p:strVal val="#ppt_w"/>
                                          </p:val>
                                        </p:tav>
                                      </p:tavLst>
                                    </p:anim>
                                    <p:anim calcmode="lin" valueType="num">
                                      <p:cBhvr>
                                        <p:cTn id="74" dur="500" fill="hold"/>
                                        <p:tgtEl>
                                          <p:spTgt spid="27"/>
                                        </p:tgtEl>
                                        <p:attrNameLst>
                                          <p:attrName>ppt_h</p:attrName>
                                        </p:attrNameLst>
                                      </p:cBhvr>
                                      <p:tavLst>
                                        <p:tav tm="0">
                                          <p:val>
                                            <p:fltVal val="0"/>
                                          </p:val>
                                        </p:tav>
                                        <p:tav tm="100000">
                                          <p:val>
                                            <p:strVal val="#ppt_h"/>
                                          </p:val>
                                        </p:tav>
                                      </p:tavLst>
                                    </p:anim>
                                    <p:animEffect transition="in" filter="fade">
                                      <p:cBhvr>
                                        <p:cTn id="75" dur="500"/>
                                        <p:tgtEl>
                                          <p:spTgt spid="27"/>
                                        </p:tgtEl>
                                      </p:cBhvr>
                                    </p:animEffect>
                                    <p:anim calcmode="lin" valueType="num">
                                      <p:cBhvr>
                                        <p:cTn id="76" dur="500" fill="hold"/>
                                        <p:tgtEl>
                                          <p:spTgt spid="27"/>
                                        </p:tgtEl>
                                        <p:attrNameLst>
                                          <p:attrName>ppt_x</p:attrName>
                                        </p:attrNameLst>
                                      </p:cBhvr>
                                      <p:tavLst>
                                        <p:tav tm="0">
                                          <p:val>
                                            <p:fltVal val="0.5"/>
                                          </p:val>
                                        </p:tav>
                                        <p:tav tm="100000">
                                          <p:val>
                                            <p:strVal val="#ppt_x"/>
                                          </p:val>
                                        </p:tav>
                                      </p:tavLst>
                                    </p:anim>
                                    <p:anim calcmode="lin" valueType="num">
                                      <p:cBhvr>
                                        <p:cTn id="77" dur="500" fill="hold"/>
                                        <p:tgtEl>
                                          <p:spTgt spid="27"/>
                                        </p:tgtEl>
                                        <p:attrNameLst>
                                          <p:attrName>ppt_y</p:attrName>
                                        </p:attrNameLst>
                                      </p:cBhvr>
                                      <p:tavLst>
                                        <p:tav tm="0">
                                          <p:val>
                                            <p:fltVal val="0.5"/>
                                          </p:val>
                                        </p:tav>
                                        <p:tav tm="100000">
                                          <p:val>
                                            <p:strVal val="#ppt_y"/>
                                          </p:val>
                                        </p:tav>
                                      </p:tavLst>
                                    </p:anim>
                                  </p:childTnLst>
                                </p:cTn>
                              </p:par>
                              <p:par>
                                <p:cTn id="78" presetID="10" presetClass="entr" presetSubtype="0" fill="hold" grpId="0" nodeType="withEffect">
                                  <p:stCondLst>
                                    <p:cond delay="0"/>
                                  </p:stCondLst>
                                  <p:childTnLst>
                                    <p:set>
                                      <p:cBhvr>
                                        <p:cTn id="79" dur="1" fill="hold">
                                          <p:stCondLst>
                                            <p:cond delay="0"/>
                                          </p:stCondLst>
                                        </p:cTn>
                                        <p:tgtEl>
                                          <p:spTgt spid="2">
                                            <p:txEl>
                                              <p:pRg st="4" end="4"/>
                                            </p:txEl>
                                          </p:spTgt>
                                        </p:tgtEl>
                                        <p:attrNameLst>
                                          <p:attrName>style.visibility</p:attrName>
                                        </p:attrNameLst>
                                      </p:cBhvr>
                                      <p:to>
                                        <p:strVal val="visible"/>
                                      </p:to>
                                    </p:set>
                                    <p:animEffect transition="in" filter="fade">
                                      <p:cBhvr>
                                        <p:cTn id="80" dur="500"/>
                                        <p:tgtEl>
                                          <p:spTgt spid="2">
                                            <p:txEl>
                                              <p:pRg st="4" end="4"/>
                                            </p:txEl>
                                          </p:spTgt>
                                        </p:tgtEl>
                                      </p:cBhvr>
                                    </p:animEffect>
                                  </p:childTnLst>
                                </p:cTn>
                              </p:par>
                              <p:par>
                                <p:cTn id="81" presetID="22" presetClass="entr" presetSubtype="4" fill="hold" nodeType="with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wipe(down)">
                                      <p:cBhvr>
                                        <p:cTn id="83" dur="500"/>
                                        <p:tgtEl>
                                          <p:spTgt spid="51"/>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3"/>
                                        </p:tgtEl>
                                        <p:attrNameLst>
                                          <p:attrName>style.visibility</p:attrName>
                                        </p:attrNameLst>
                                      </p:cBhvr>
                                      <p:to>
                                        <p:strVal val="visible"/>
                                      </p:to>
                                    </p:set>
                                    <p:anim calcmode="lin" valueType="num">
                                      <p:cBhvr>
                                        <p:cTn id="88" dur="500" fill="hold"/>
                                        <p:tgtEl>
                                          <p:spTgt spid="23"/>
                                        </p:tgtEl>
                                        <p:attrNameLst>
                                          <p:attrName>ppt_w</p:attrName>
                                        </p:attrNameLst>
                                      </p:cBhvr>
                                      <p:tavLst>
                                        <p:tav tm="0">
                                          <p:val>
                                            <p:fltVal val="0"/>
                                          </p:val>
                                        </p:tav>
                                        <p:tav tm="100000">
                                          <p:val>
                                            <p:strVal val="#ppt_w"/>
                                          </p:val>
                                        </p:tav>
                                      </p:tavLst>
                                    </p:anim>
                                    <p:anim calcmode="lin" valueType="num">
                                      <p:cBhvr>
                                        <p:cTn id="89" dur="500" fill="hold"/>
                                        <p:tgtEl>
                                          <p:spTgt spid="23"/>
                                        </p:tgtEl>
                                        <p:attrNameLst>
                                          <p:attrName>ppt_h</p:attrName>
                                        </p:attrNameLst>
                                      </p:cBhvr>
                                      <p:tavLst>
                                        <p:tav tm="0">
                                          <p:val>
                                            <p:fltVal val="0"/>
                                          </p:val>
                                        </p:tav>
                                        <p:tav tm="100000">
                                          <p:val>
                                            <p:strVal val="#ppt_h"/>
                                          </p:val>
                                        </p:tav>
                                      </p:tavLst>
                                    </p:anim>
                                    <p:animEffect transition="in" filter="fade">
                                      <p:cBhvr>
                                        <p:cTn id="9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uiExpand="1" build="p"/>
      <p:bldP spid="10" grpId="0"/>
      <p:bldP spid="27" grpId="0" animBg="1"/>
      <p:bldP spid="28" grpId="0" animBg="1"/>
      <p:bldP spid="35" grpId="0" animBg="1"/>
      <p:bldP spid="38" grpId="0" uiExpand="1" animBg="1"/>
      <p:bldP spid="15"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34F33-A6BB-46CD-8EC2-870B69CFDE0C}"/>
              </a:ext>
            </a:extLst>
          </p:cNvPr>
          <p:cNvSpPr>
            <a:spLocks noGrp="1"/>
          </p:cNvSpPr>
          <p:nvPr>
            <p:ph type="title"/>
          </p:nvPr>
        </p:nvSpPr>
        <p:spPr/>
        <p:txBody>
          <a:bodyPr/>
          <a:lstStyle/>
          <a:p>
            <a:r>
              <a:rPr lang="dv-MV" dirty="0"/>
              <a:t>ޢިލްމު ބެހޭ ބައިތައް</a:t>
            </a:r>
            <a:endParaRPr lang="en-US" dirty="0"/>
          </a:p>
        </p:txBody>
      </p:sp>
      <p:sp>
        <p:nvSpPr>
          <p:cNvPr id="6" name="Content Placeholder 5">
            <a:extLst>
              <a:ext uri="{FF2B5EF4-FFF2-40B4-BE49-F238E27FC236}">
                <a16:creationId xmlns:a16="http://schemas.microsoft.com/office/drawing/2014/main" id="{51EBF0F5-BCCB-41DC-AB1A-52CB5699B2B1}"/>
              </a:ext>
            </a:extLst>
          </p:cNvPr>
          <p:cNvSpPr>
            <a:spLocks noGrp="1"/>
          </p:cNvSpPr>
          <p:nvPr>
            <p:ph idx="1"/>
          </p:nvPr>
        </p:nvSpPr>
        <p:spPr/>
        <p:txBody>
          <a:bodyPr>
            <a:normAutofit/>
          </a:bodyPr>
          <a:lstStyle/>
          <a:p>
            <a:pPr marL="442913" indent="-442913"/>
            <a:r>
              <a:rPr lang="dv-MV" sz="4000" dirty="0"/>
              <a:t>ފައިދާހުރި</a:t>
            </a:r>
          </a:p>
          <a:p>
            <a:pPr marL="442913" indent="-442913"/>
            <a:r>
              <a:rPr lang="dv-MV" sz="4000" dirty="0"/>
              <a:t>ގެއްލުންދެނިވި / ބޭކާރު</a:t>
            </a:r>
            <a:endParaRPr lang="en-US" sz="4000" dirty="0"/>
          </a:p>
        </p:txBody>
      </p:sp>
    </p:spTree>
    <p:extLst>
      <p:ext uri="{BB962C8B-B14F-4D97-AF65-F5344CB8AC3E}">
        <p14:creationId xmlns:p14="http://schemas.microsoft.com/office/powerpoint/2010/main" val="81918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1000"/>
                                        <p:tgtEl>
                                          <p:spTgt spid="6">
                                            <p:txEl>
                                              <p:pRg st="1" end="1"/>
                                            </p:txEl>
                                          </p:spTgt>
                                        </p:tgtEl>
                                      </p:cBhvr>
                                    </p:animEffect>
                                    <p:anim calcmode="lin" valueType="num">
                                      <p:cBhvr>
                                        <p:cTn id="1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34F33-A6BB-46CD-8EC2-870B69CFDE0C}"/>
              </a:ext>
            </a:extLst>
          </p:cNvPr>
          <p:cNvSpPr>
            <a:spLocks noGrp="1"/>
          </p:cNvSpPr>
          <p:nvPr>
            <p:ph type="title"/>
          </p:nvPr>
        </p:nvSpPr>
        <p:spPr/>
        <p:txBody>
          <a:bodyPr/>
          <a:lstStyle/>
          <a:p>
            <a:r>
              <a:rPr lang="dv-MV" dirty="0"/>
              <a:t>ފައިދާހުރި ޢިލްމު</a:t>
            </a:r>
            <a:endParaRPr lang="en-US" dirty="0"/>
          </a:p>
        </p:txBody>
      </p:sp>
      <p:sp>
        <p:nvSpPr>
          <p:cNvPr id="3" name="Content Placeholder 2">
            <a:extLst>
              <a:ext uri="{FF2B5EF4-FFF2-40B4-BE49-F238E27FC236}">
                <a16:creationId xmlns:a16="http://schemas.microsoft.com/office/drawing/2014/main" id="{B2370CE8-403D-4920-ADF7-B97FF8E5A883}"/>
              </a:ext>
            </a:extLst>
          </p:cNvPr>
          <p:cNvSpPr>
            <a:spLocks noGrp="1"/>
          </p:cNvSpPr>
          <p:nvPr>
            <p:ph idx="1"/>
          </p:nvPr>
        </p:nvSpPr>
        <p:spPr/>
        <p:txBody>
          <a:bodyPr>
            <a:normAutofit/>
          </a:bodyPr>
          <a:lstStyle/>
          <a:p>
            <a:pPr marL="442913" indent="-442913"/>
            <a:r>
              <a:rPr lang="dv-MV" sz="4000" dirty="0"/>
              <a:t>ޝަރުޢީ</a:t>
            </a:r>
          </a:p>
          <a:p>
            <a:pPr marL="442913" indent="-442913"/>
            <a:r>
              <a:rPr lang="dv-MV" sz="4000" dirty="0"/>
              <a:t>ދުނިޔަވީ ޢިލްމު</a:t>
            </a:r>
          </a:p>
        </p:txBody>
      </p:sp>
    </p:spTree>
    <p:extLst>
      <p:ext uri="{BB962C8B-B14F-4D97-AF65-F5344CB8AC3E}">
        <p14:creationId xmlns:p14="http://schemas.microsoft.com/office/powerpoint/2010/main" val="42156272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BD73F97-5BD5-4A54-A509-B7D32DE4595B}"/>
              </a:ext>
            </a:extLst>
          </p:cNvPr>
          <p:cNvSpPr txBox="1"/>
          <p:nvPr/>
        </p:nvSpPr>
        <p:spPr>
          <a:xfrm>
            <a:off x="1295402" y="1112981"/>
            <a:ext cx="9601196" cy="4632037"/>
          </a:xfrm>
          <a:prstGeom prst="rect">
            <a:avLst/>
          </a:prstGeom>
          <a:noFill/>
        </p:spPr>
        <p:txBody>
          <a:bodyPr wrap="square">
            <a:spAutoFit/>
          </a:bodyPr>
          <a:lstStyle/>
          <a:p>
            <a:pPr algn="ctr">
              <a:lnSpc>
                <a:spcPct val="150000"/>
              </a:lnSpc>
            </a:pPr>
            <a:r>
              <a:rPr lang="dv-MV" sz="4000" dirty="0">
                <a:latin typeface="Tharujamaanu MERGED" panose="020B0403030200000000" pitchFamily="34" charset="-78"/>
                <a:cs typeface="Tharujamaanu MERGED" panose="020B0403030200000000" pitchFamily="34" charset="-78"/>
              </a:rPr>
              <a:t>…</a:t>
            </a:r>
            <a:r>
              <a:rPr lang="ar-SA" sz="4000" dirty="0">
                <a:effectLst/>
                <a:latin typeface="Tharujamaanu MERGED" panose="020B0403030200000000" pitchFamily="34" charset="-78"/>
                <a:cs typeface="Tharujamaanu MERGED" panose="020B0403030200000000" pitchFamily="34" charset="-78"/>
              </a:rPr>
              <a:t> أَكْثَرَ النَّاسِ </a:t>
            </a:r>
            <a:r>
              <a:rPr lang="ar-SA" sz="4000" dirty="0">
                <a:solidFill>
                  <a:schemeClr val="accent4"/>
                </a:solidFill>
                <a:effectLst/>
                <a:latin typeface="Tharujamaanu MERGED" panose="020B0403030200000000" pitchFamily="34" charset="-78"/>
                <a:cs typeface="Tharujamaanu MERGED" panose="020B0403030200000000" pitchFamily="34" charset="-78"/>
              </a:rPr>
              <a:t>لَا يَعْلَمُونَ</a:t>
            </a:r>
            <a:r>
              <a:rPr lang="ar-SA" sz="4000" dirty="0">
                <a:latin typeface="Tharujamaanu MERGED" panose="020B0403030200000000" pitchFamily="34" charset="-78"/>
                <a:cs typeface="Tharujamaanu MERGED" panose="020B0403030200000000" pitchFamily="34" charset="-78"/>
              </a:rPr>
              <a:t>. </a:t>
            </a:r>
            <a:r>
              <a:rPr lang="ar-SA" sz="4000" dirty="0">
                <a:solidFill>
                  <a:schemeClr val="accent2"/>
                </a:solidFill>
                <a:effectLst/>
                <a:latin typeface="Tharujamaanu MERGED" panose="020B0403030200000000" pitchFamily="34" charset="-78"/>
                <a:cs typeface="Tharujamaanu MERGED" panose="020B0403030200000000" pitchFamily="34" charset="-78"/>
              </a:rPr>
              <a:t>يَعْلَمُونَ</a:t>
            </a:r>
            <a:r>
              <a:rPr lang="ar-SA" sz="4000" dirty="0">
                <a:effectLst/>
                <a:latin typeface="Tharujamaanu MERGED" panose="020B0403030200000000" pitchFamily="34" charset="-78"/>
                <a:cs typeface="Tharujamaanu MERGED" panose="020B0403030200000000" pitchFamily="34" charset="-78"/>
              </a:rPr>
              <a:t> ظَاهِرًا مِّنَ الْحَيَاةِ الدُّنْيَا وَهُمْ عَنِ الْآخِرَةِ هُمْ غَافِلُونَ</a:t>
            </a:r>
            <a:endParaRPr lang="dv-MV" sz="4000" dirty="0">
              <a:latin typeface="Tharujamaanu MERGED" panose="020B0403030200000000" pitchFamily="34" charset="-78"/>
              <a:cs typeface="Tharujamaanu MERGED" panose="020B0403030200000000" pitchFamily="34" charset="-78"/>
            </a:endParaRPr>
          </a:p>
          <a:p>
            <a:pPr algn="ctr" rtl="1">
              <a:lnSpc>
                <a:spcPct val="150000"/>
              </a:lnSpc>
            </a:pPr>
            <a:r>
              <a:rPr lang="dv-MV" sz="4000" dirty="0">
                <a:latin typeface="Tharujamaanu MERGED" panose="020B0403030200000000" pitchFamily="34" charset="-78"/>
                <a:cs typeface="Tharujamaanu MERGED" panose="020B0403030200000000" pitchFamily="34" charset="-78"/>
              </a:rPr>
              <a:t>… މީސްތަކުންކުރެ ގިނަމީހުން </a:t>
            </a:r>
            <a:r>
              <a:rPr lang="dv-MV" sz="4000" dirty="0">
                <a:solidFill>
                  <a:schemeClr val="accent4"/>
                </a:solidFill>
                <a:latin typeface="Tharujamaanu MERGED" panose="020B0403030200000000" pitchFamily="34" charset="-78"/>
                <a:cs typeface="Tharujamaanu MERGED" panose="020B0403030200000000" pitchFamily="34" charset="-78"/>
              </a:rPr>
              <a:t>ނުދަނެތެވެ</a:t>
            </a:r>
            <a:r>
              <a:rPr lang="dv-MV" sz="4000" dirty="0">
                <a:latin typeface="Tharujamaanu MERGED" panose="020B0403030200000000" pitchFamily="34" charset="-78"/>
                <a:cs typeface="Tharujamaanu MERGED" panose="020B0403030200000000" pitchFamily="34" charset="-78"/>
              </a:rPr>
              <a:t>. </a:t>
            </a:r>
            <a:r>
              <a:rPr lang="dv-MV" sz="4000" dirty="0">
                <a:effectLst/>
                <a:latin typeface="Tharujamaanu MERGED" panose="020B0403030200000000" pitchFamily="34" charset="-78"/>
                <a:cs typeface="Tharujamaanu MERGED" panose="020B0403030200000000" pitchFamily="34" charset="-78"/>
              </a:rPr>
              <a:t>ދުނިޔޭގެ ދިރިއުޅުމުން </a:t>
            </a:r>
            <a:r>
              <a:rPr lang="dv-MV" sz="4000" dirty="0">
                <a:solidFill>
                  <a:schemeClr val="accent2"/>
                </a:solidFill>
                <a:effectLst/>
                <a:latin typeface="Tharujamaanu MERGED" panose="020B0403030200000000" pitchFamily="34" charset="-78"/>
                <a:cs typeface="Tharujamaanu MERGED" panose="020B0403030200000000" pitchFamily="34" charset="-78"/>
              </a:rPr>
              <a:t>އެއުރެންނަށް އެނގެނީ</a:t>
            </a:r>
            <a:r>
              <a:rPr lang="dv-MV" sz="4000" dirty="0">
                <a:effectLst/>
                <a:latin typeface="Tharujamaanu MERGED" panose="020B0403030200000000" pitchFamily="34" charset="-78"/>
                <a:cs typeface="Tharujamaanu MERGED" panose="020B0403030200000000" pitchFamily="34" charset="-78"/>
              </a:rPr>
              <a:t> ބޭރުފުށުގެ ކަންތަކެވެ. އަދި އެއުރެންވަނީ، آخرة ދުވަހާމެދު غافل ވެގެންވާ ބަޔަކު ކަމުގައެވެ. </a:t>
            </a:r>
            <a:endParaRPr lang="dv-MV" sz="4000" dirty="0">
              <a:latin typeface="Tharujamaanu MERGED" panose="020B0403030200000000" pitchFamily="34" charset="-78"/>
              <a:cs typeface="Tharujamaanu MERGED" panose="020B0403030200000000" pitchFamily="34" charset="-78"/>
            </a:endParaRPr>
          </a:p>
        </p:txBody>
      </p:sp>
    </p:spTree>
    <p:extLst>
      <p:ext uri="{BB962C8B-B14F-4D97-AF65-F5344CB8AC3E}">
        <p14:creationId xmlns:p14="http://schemas.microsoft.com/office/powerpoint/2010/main" val="118333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34F33-A6BB-46CD-8EC2-870B69CFDE0C}"/>
              </a:ext>
            </a:extLst>
          </p:cNvPr>
          <p:cNvSpPr>
            <a:spLocks noGrp="1"/>
          </p:cNvSpPr>
          <p:nvPr>
            <p:ph type="title"/>
          </p:nvPr>
        </p:nvSpPr>
        <p:spPr/>
        <p:txBody>
          <a:bodyPr/>
          <a:lstStyle/>
          <a:p>
            <a:r>
              <a:rPr lang="dv-MV" dirty="0"/>
              <a:t>ޝަރުޢީ ޢިލްމު</a:t>
            </a:r>
            <a:endParaRPr lang="en-US" dirty="0"/>
          </a:p>
        </p:txBody>
      </p:sp>
      <p:graphicFrame>
        <p:nvGraphicFramePr>
          <p:cNvPr id="5" name="Content Placeholder 4">
            <a:extLst>
              <a:ext uri="{FF2B5EF4-FFF2-40B4-BE49-F238E27FC236}">
                <a16:creationId xmlns:a16="http://schemas.microsoft.com/office/drawing/2014/main" id="{FDE40E77-13A8-4079-AEDF-5715B7F90C48}"/>
              </a:ext>
            </a:extLst>
          </p:cNvPr>
          <p:cNvGraphicFramePr>
            <a:graphicFrameLocks noGrp="1"/>
          </p:cNvGraphicFramePr>
          <p:nvPr>
            <p:ph idx="1"/>
            <p:extLst>
              <p:ext uri="{D42A27DB-BD31-4B8C-83A1-F6EECF244321}">
                <p14:modId xmlns:p14="http://schemas.microsoft.com/office/powerpoint/2010/main" val="3669861277"/>
              </p:ext>
            </p:extLst>
          </p:nvPr>
        </p:nvGraphicFramePr>
        <p:xfrm>
          <a:off x="1295400" y="2093913"/>
          <a:ext cx="9601200" cy="3781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5608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34F33-A6BB-46CD-8EC2-870B69CFDE0C}"/>
              </a:ext>
            </a:extLst>
          </p:cNvPr>
          <p:cNvSpPr>
            <a:spLocks noGrp="1"/>
          </p:cNvSpPr>
          <p:nvPr>
            <p:ph type="title"/>
          </p:nvPr>
        </p:nvSpPr>
        <p:spPr/>
        <p:txBody>
          <a:bodyPr/>
          <a:lstStyle/>
          <a:p>
            <a:r>
              <a:rPr lang="dv-MV" dirty="0"/>
              <a:t>ސުކޫލުގައި މި އުނގެނޭ ތަކެތި</a:t>
            </a:r>
            <a:endParaRPr lang="en-US" dirty="0"/>
          </a:p>
        </p:txBody>
      </p:sp>
      <p:sp>
        <p:nvSpPr>
          <p:cNvPr id="3" name="Content Placeholder 2">
            <a:extLst>
              <a:ext uri="{FF2B5EF4-FFF2-40B4-BE49-F238E27FC236}">
                <a16:creationId xmlns:a16="http://schemas.microsoft.com/office/drawing/2014/main" id="{B2370CE8-403D-4920-ADF7-B97FF8E5A883}"/>
              </a:ext>
            </a:extLst>
          </p:cNvPr>
          <p:cNvSpPr>
            <a:spLocks noGrp="1"/>
          </p:cNvSpPr>
          <p:nvPr>
            <p:ph idx="1"/>
          </p:nvPr>
        </p:nvSpPr>
        <p:spPr/>
        <p:txBody>
          <a:bodyPr>
            <a:normAutofit/>
          </a:bodyPr>
          <a:lstStyle/>
          <a:p>
            <a:r>
              <a:rPr lang="dv-MV" sz="3600" dirty="0"/>
              <a:t>އޭގެ ޒާތުގައި (ދީނީ ނުވަތަ ދުނިޔަވީ ގޮތުން) ބޭނުންތެރި</a:t>
            </a:r>
          </a:p>
          <a:p>
            <a:r>
              <a:rPr lang="dv-MV" sz="3600" dirty="0"/>
              <a:t>އެހެން އެއްޗަކާ ހަމައަށް ވާޞިލުވުމަށް ވަސީލަތެއްގެ ގޮތުގައި ބޭނުންކުރުން</a:t>
            </a:r>
          </a:p>
          <a:p>
            <a:r>
              <a:rPr lang="dv-MV" sz="3600" dirty="0"/>
              <a:t>ސިކުނޑި ތަރައްޤީކޮށް ވިސްނުން ހޭނުވުން</a:t>
            </a:r>
          </a:p>
        </p:txBody>
      </p:sp>
    </p:spTree>
    <p:extLst>
      <p:ext uri="{BB962C8B-B14F-4D97-AF65-F5344CB8AC3E}">
        <p14:creationId xmlns:p14="http://schemas.microsoft.com/office/powerpoint/2010/main" val="282244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70162-4962-4105-A75C-AE7D5E483E4A}"/>
              </a:ext>
            </a:extLst>
          </p:cNvPr>
          <p:cNvSpPr>
            <a:spLocks noGrp="1"/>
          </p:cNvSpPr>
          <p:nvPr>
            <p:ph type="title"/>
          </p:nvPr>
        </p:nvSpPr>
        <p:spPr/>
        <p:txBody>
          <a:bodyPr/>
          <a:lstStyle/>
          <a:p>
            <a:r>
              <a:rPr lang="dv-MV" dirty="0"/>
              <a:t>ކިޔަވަނީ ކީއްކުރަން؟</a:t>
            </a:r>
            <a:endParaRPr lang="en-US" dirty="0"/>
          </a:p>
        </p:txBody>
      </p:sp>
      <p:graphicFrame>
        <p:nvGraphicFramePr>
          <p:cNvPr id="4" name="Content Placeholder 3">
            <a:extLst>
              <a:ext uri="{FF2B5EF4-FFF2-40B4-BE49-F238E27FC236}">
                <a16:creationId xmlns:a16="http://schemas.microsoft.com/office/drawing/2014/main" id="{216FE408-888A-4986-A7A5-64724D2D6D69}"/>
              </a:ext>
            </a:extLst>
          </p:cNvPr>
          <p:cNvGraphicFramePr>
            <a:graphicFrameLocks noGrp="1"/>
          </p:cNvGraphicFramePr>
          <p:nvPr>
            <p:ph idx="1"/>
            <p:extLst>
              <p:ext uri="{D42A27DB-BD31-4B8C-83A1-F6EECF244321}">
                <p14:modId xmlns:p14="http://schemas.microsoft.com/office/powerpoint/2010/main" val="260199502"/>
              </p:ext>
            </p:extLst>
          </p:nvPr>
        </p:nvGraphicFramePr>
        <p:xfrm>
          <a:off x="1295400" y="2093913"/>
          <a:ext cx="9601200" cy="3781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454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FB4D7E28-A0E2-466F-95AA-9D34A1EA199B}"/>
                                            </p:graphicEl>
                                          </p:spTgt>
                                        </p:tgtEl>
                                        <p:attrNameLst>
                                          <p:attrName>style.visibility</p:attrName>
                                        </p:attrNameLst>
                                      </p:cBhvr>
                                      <p:to>
                                        <p:strVal val="visible"/>
                                      </p:to>
                                    </p:set>
                                    <p:animEffect transition="in" filter="wipe(down)">
                                      <p:cBhvr>
                                        <p:cTn id="7" dur="500"/>
                                        <p:tgtEl>
                                          <p:spTgt spid="4">
                                            <p:graphicEl>
                                              <a:dgm id="{FB4D7E28-A0E2-466F-95AA-9D34A1EA199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FAAD7034-7BBA-4D33-B2D7-8AFCD7F7EEEA}"/>
                                            </p:graphicEl>
                                          </p:spTgt>
                                        </p:tgtEl>
                                        <p:attrNameLst>
                                          <p:attrName>style.visibility</p:attrName>
                                        </p:attrNameLst>
                                      </p:cBhvr>
                                      <p:to>
                                        <p:strVal val="visible"/>
                                      </p:to>
                                    </p:set>
                                    <p:animEffect transition="in" filter="wipe(down)">
                                      <p:cBhvr>
                                        <p:cTn id="12" dur="500"/>
                                        <p:tgtEl>
                                          <p:spTgt spid="4">
                                            <p:graphicEl>
                                              <a:dgm id="{FAAD7034-7BBA-4D33-B2D7-8AFCD7F7EEE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graphicEl>
                                              <a:dgm id="{97C49BA6-DE3C-40D2-AF8E-F275FEFEF5CE}"/>
                                            </p:graphicEl>
                                          </p:spTgt>
                                        </p:tgtEl>
                                        <p:attrNameLst>
                                          <p:attrName>style.visibility</p:attrName>
                                        </p:attrNameLst>
                                      </p:cBhvr>
                                      <p:to>
                                        <p:strVal val="visible"/>
                                      </p:to>
                                    </p:set>
                                    <p:animEffect transition="in" filter="wipe(down)">
                                      <p:cBhvr>
                                        <p:cTn id="17" dur="500"/>
                                        <p:tgtEl>
                                          <p:spTgt spid="4">
                                            <p:graphicEl>
                                              <a:dgm id="{97C49BA6-DE3C-40D2-AF8E-F275FEFEF5C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graphicEl>
                                              <a:dgm id="{FB6BDFFD-E6F6-40CD-95F4-A485421A71E4}"/>
                                            </p:graphicEl>
                                          </p:spTgt>
                                        </p:tgtEl>
                                        <p:attrNameLst>
                                          <p:attrName>style.visibility</p:attrName>
                                        </p:attrNameLst>
                                      </p:cBhvr>
                                      <p:to>
                                        <p:strVal val="visible"/>
                                      </p:to>
                                    </p:set>
                                    <p:animEffect transition="in" filter="wipe(down)">
                                      <p:cBhvr>
                                        <p:cTn id="22" dur="500"/>
                                        <p:tgtEl>
                                          <p:spTgt spid="4">
                                            <p:graphicEl>
                                              <a:dgm id="{FB6BDFFD-E6F6-40CD-95F4-A485421A71E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rev="1"/>
        </p:bldSub>
      </p:bldGraphic>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Tharujamaanu">
      <a:majorFont>
        <a:latin typeface="Tharujamaanu"/>
        <a:ea typeface=""/>
        <a:cs typeface="Tharujamaanu"/>
      </a:majorFont>
      <a:minorFont>
        <a:latin typeface="Tharujamaanu"/>
        <a:ea typeface=""/>
        <a:cs typeface="Tharujamaanu"/>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Hadeeth qaboolu kurumaai rahdhu kurumuge mingandu</Template>
  <TotalTime>1259</TotalTime>
  <Words>1084</Words>
  <Application>Microsoft Office PowerPoint</Application>
  <PresentationFormat>Widescreen</PresentationFormat>
  <Paragraphs>159</Paragraphs>
  <Slides>28</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KFGQPC Uthman Taha Naskh</vt:lpstr>
      <vt:lpstr>KFGQPC-Symbols</vt:lpstr>
      <vt:lpstr>MV Aaamu FK</vt:lpstr>
      <vt:lpstr>Tharujamaanu</vt:lpstr>
      <vt:lpstr>Tharujamaanu MERGED</vt:lpstr>
      <vt:lpstr>Organic</vt:lpstr>
      <vt:lpstr>ޢިލްމު</vt:lpstr>
      <vt:lpstr>ޢިލްމު</vt:lpstr>
      <vt:lpstr>PowerPoint Presentation</vt:lpstr>
      <vt:lpstr>ޢިލްމު ބެހޭ ބައިތައް</vt:lpstr>
      <vt:lpstr>ފައިދާހުރި ޢިލްމު</vt:lpstr>
      <vt:lpstr>PowerPoint Presentation</vt:lpstr>
      <vt:lpstr>ޝަރުޢީ ޢިލްމު</vt:lpstr>
      <vt:lpstr>ސުކޫލުގައި މި އުނގެނޭ ތަކެތި</vt:lpstr>
      <vt:lpstr>ކިޔަވަނީ ކީއްކުރަން؟</vt:lpstr>
      <vt:lpstr>ކުރެވިދާނެ ކަންތައް</vt:lpstr>
      <vt:lpstr>ޙަދީޘް 2: ރިވެތި އަޚްލާޤު</vt:lpstr>
      <vt:lpstr>PowerPoint Presentation</vt:lpstr>
      <vt:lpstr>އީމާންކަމަކީ ކޮބާ؟</vt:lpstr>
      <vt:lpstr>އަހުލުއްސުންނަތުގެ ގާތުގައި އީމާންކަން</vt:lpstr>
      <vt:lpstr>އަހުލުއްސުންނަތުގެ ގާތުގައި އީމާންކަން</vt:lpstr>
      <vt:lpstr>އަހުލުއްސުންނަތުގެ ގާތުގައި އީމާންކަން</vt:lpstr>
      <vt:lpstr>ޚަވާރިޖުންގެ ގާތުގައި އީމާންކަން</vt:lpstr>
      <vt:lpstr>ޚަވާރިޖުންގެ ގާތުގައި އީމާންކަން</vt:lpstr>
      <vt:lpstr>މުރުޖީންގެ ގާތުގައި އީމާންކަން</vt:lpstr>
      <vt:lpstr>މުރުޖީންގެ ގާތުގައި އީމާންކަން</vt:lpstr>
      <vt:lpstr>ރިވެތި އަޚްލާޤު</vt:lpstr>
      <vt:lpstr>އަޚްލާޤުގެ މާތްކަން</vt:lpstr>
      <vt:lpstr>އަޚްލާޤު ބެހޭ ބައިތައް</vt:lpstr>
      <vt:lpstr>ހެއްދެވި ފަރާތާ މެދު</vt:lpstr>
      <vt:lpstr>އެހެން މީހުންނާ މެދުގައި</vt:lpstr>
      <vt:lpstr>އަމިއްލަ ނަފްސާ މެދުގައި</vt:lpstr>
      <vt:lpstr>އެހެން ދިރޭ ތަކެއްޗާމެދު</vt:lpstr>
      <vt:lpstr>އަހުލުވެރީންނަށް ހެޔޮކޮށް ހިތުން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Hassaan Abdur-Razzaaq</dc:creator>
  <cp:lastModifiedBy>Hassaan Abdur-Razzaaq</cp:lastModifiedBy>
  <cp:revision>79</cp:revision>
  <dcterms:created xsi:type="dcterms:W3CDTF">2020-08-16T14:29:06Z</dcterms:created>
  <dcterms:modified xsi:type="dcterms:W3CDTF">2020-08-31T05:49:20Z</dcterms:modified>
</cp:coreProperties>
</file>