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37"/>
  </p:notesMasterIdLst>
  <p:sldIdLst>
    <p:sldId id="279" r:id="rId2"/>
    <p:sldId id="280" r:id="rId3"/>
    <p:sldId id="303" r:id="rId4"/>
    <p:sldId id="276" r:id="rId5"/>
    <p:sldId id="302" r:id="rId6"/>
    <p:sldId id="277" r:id="rId7"/>
    <p:sldId id="274" r:id="rId8"/>
    <p:sldId id="257" r:id="rId9"/>
    <p:sldId id="258" r:id="rId10"/>
    <p:sldId id="285" r:id="rId11"/>
    <p:sldId id="286" r:id="rId12"/>
    <p:sldId id="287" r:id="rId13"/>
    <p:sldId id="281" r:id="rId14"/>
    <p:sldId id="288" r:id="rId15"/>
    <p:sldId id="290" r:id="rId16"/>
    <p:sldId id="282" r:id="rId17"/>
    <p:sldId id="291" r:id="rId18"/>
    <p:sldId id="283" r:id="rId19"/>
    <p:sldId id="300" r:id="rId20"/>
    <p:sldId id="292" r:id="rId21"/>
    <p:sldId id="293" r:id="rId22"/>
    <p:sldId id="299" r:id="rId23"/>
    <p:sldId id="284" r:id="rId24"/>
    <p:sldId id="301" r:id="rId25"/>
    <p:sldId id="294" r:id="rId26"/>
    <p:sldId id="297" r:id="rId27"/>
    <p:sldId id="260" r:id="rId28"/>
    <p:sldId id="275" r:id="rId29"/>
    <p:sldId id="273" r:id="rId30"/>
    <p:sldId id="305" r:id="rId31"/>
    <p:sldId id="306" r:id="rId32"/>
    <p:sldId id="307" r:id="rId33"/>
    <p:sldId id="308" r:id="rId34"/>
    <p:sldId id="309" r:id="rId35"/>
    <p:sldId id="30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AD48D-3E58-4233-A9AE-FFD7579930DA}" v="20" dt="2020-08-17T11:58:30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an Abdur-Razzaaq" userId="07e4a257e33abea7" providerId="Windows Live" clId="Web-{5F0AD48D-3E58-4233-A9AE-FFD7579930DA}"/>
    <pc:docChg chg="modSld">
      <pc:chgData name="Hassaan Abdur-Razzaaq" userId="07e4a257e33abea7" providerId="Windows Live" clId="Web-{5F0AD48D-3E58-4233-A9AE-FFD7579930DA}" dt="2020-08-17T11:58:29.849" v="23"/>
      <pc:docMkLst>
        <pc:docMk/>
      </pc:docMkLst>
      <pc:sldChg chg="addSp delSp modSp mod setBg">
        <pc:chgData name="Hassaan Abdur-Razzaaq" userId="07e4a257e33abea7" providerId="Windows Live" clId="Web-{5F0AD48D-3E58-4233-A9AE-FFD7579930DA}" dt="2020-08-17T11:58:29.849" v="23"/>
        <pc:sldMkLst>
          <pc:docMk/>
          <pc:sldMk cId="2645465430" sldId="274"/>
        </pc:sldMkLst>
        <pc:spChg chg="mod">
          <ac:chgData name="Hassaan Abdur-Razzaaq" userId="07e4a257e33abea7" providerId="Windows Live" clId="Web-{5F0AD48D-3E58-4233-A9AE-FFD7579930DA}" dt="2020-08-17T11:58:29.849" v="23"/>
          <ac:spMkLst>
            <pc:docMk/>
            <pc:sldMk cId="2645465430" sldId="274"/>
            <ac:spMk id="2" creationId="{A8F0CED8-4904-4E41-A502-794EB74D62EA}"/>
          </ac:spMkLst>
        </pc:spChg>
        <pc:spChg chg="add del mod">
          <ac:chgData name="Hassaan Abdur-Razzaaq" userId="07e4a257e33abea7" providerId="Windows Live" clId="Web-{5F0AD48D-3E58-4233-A9AE-FFD7579930DA}" dt="2020-08-17T11:58:29.849" v="23"/>
          <ac:spMkLst>
            <pc:docMk/>
            <pc:sldMk cId="2645465430" sldId="274"/>
            <ac:spMk id="3" creationId="{91066E0E-8D24-4248-B43D-62058D852704}"/>
          </ac:spMkLst>
        </pc:spChg>
        <pc:spChg chg="add del">
          <ac:chgData name="Hassaan Abdur-Razzaaq" userId="07e4a257e33abea7" providerId="Windows Live" clId="Web-{5F0AD48D-3E58-4233-A9AE-FFD7579930DA}" dt="2020-08-17T11:58:29.849" v="23"/>
          <ac:spMkLst>
            <pc:docMk/>
            <pc:sldMk cId="2645465430" sldId="274"/>
            <ac:spMk id="9" creationId="{52BE4420-3B5F-4549-8B4A-77855B8215EC}"/>
          </ac:spMkLst>
        </pc:spChg>
        <pc:spChg chg="add del">
          <ac:chgData name="Hassaan Abdur-Razzaaq" userId="07e4a257e33abea7" providerId="Windows Live" clId="Web-{5F0AD48D-3E58-4233-A9AE-FFD7579930DA}" dt="2020-08-17T11:58:29.849" v="23"/>
          <ac:spMkLst>
            <pc:docMk/>
            <pc:sldMk cId="2645465430" sldId="274"/>
            <ac:spMk id="11" creationId="{A75876F6-95D4-48CB-8E3E-4401A96E25A4}"/>
          </ac:spMkLst>
        </pc:spChg>
        <pc:spChg chg="add del">
          <ac:chgData name="Hassaan Abdur-Razzaaq" userId="07e4a257e33abea7" providerId="Windows Live" clId="Web-{5F0AD48D-3E58-4233-A9AE-FFD7579930DA}" dt="2020-08-17T11:58:29.849" v="23"/>
          <ac:spMkLst>
            <pc:docMk/>
            <pc:sldMk cId="2645465430" sldId="274"/>
            <ac:spMk id="13" creationId="{D1B84719-90BB-4D0C-92D8-61DC5512B34B}"/>
          </ac:spMkLst>
        </pc:spChg>
        <pc:spChg chg="add del">
          <ac:chgData name="Hassaan Abdur-Razzaaq" userId="07e4a257e33abea7" providerId="Windows Live" clId="Web-{5F0AD48D-3E58-4233-A9AE-FFD7579930DA}" dt="2020-08-17T11:58:29.849" v="23"/>
          <ac:spMkLst>
            <pc:docMk/>
            <pc:sldMk cId="2645465430" sldId="274"/>
            <ac:spMk id="15" creationId="{7B407EC4-5D16-4845-9840-4E28622B6568}"/>
          </ac:spMkLst>
        </pc:spChg>
        <pc:graphicFrameChg chg="add del">
          <ac:chgData name="Hassaan Abdur-Razzaaq" userId="07e4a257e33abea7" providerId="Windows Live" clId="Web-{5F0AD48D-3E58-4233-A9AE-FFD7579930DA}" dt="2020-08-17T11:58:29.849" v="23"/>
          <ac:graphicFrameMkLst>
            <pc:docMk/>
            <pc:sldMk cId="2645465430" sldId="274"/>
            <ac:graphicFrameMk id="5" creationId="{4B5F7982-019D-4759-B483-82D00A04469E}"/>
          </ac:graphicFrameMkLst>
        </pc:graphicFrameChg>
      </pc:sldChg>
      <pc:sldChg chg="modSp">
        <pc:chgData name="Hassaan Abdur-Razzaaq" userId="07e4a257e33abea7" providerId="Windows Live" clId="Web-{5F0AD48D-3E58-4233-A9AE-FFD7579930DA}" dt="2020-08-17T11:56:50.818" v="17" actId="20577"/>
        <pc:sldMkLst>
          <pc:docMk/>
          <pc:sldMk cId="1103457641" sldId="280"/>
        </pc:sldMkLst>
        <pc:spChg chg="mod">
          <ac:chgData name="Hassaan Abdur-Razzaaq" userId="07e4a257e33abea7" providerId="Windows Live" clId="Web-{5F0AD48D-3E58-4233-A9AE-FFD7579930DA}" dt="2020-08-17T11:56:50.818" v="17" actId="20577"/>
          <ac:spMkLst>
            <pc:docMk/>
            <pc:sldMk cId="1103457641" sldId="280"/>
            <ac:spMk id="3" creationId="{F66E50FE-5255-4841-8F14-0E8C965C023B}"/>
          </ac:spMkLst>
        </pc:spChg>
      </pc:sldChg>
      <pc:sldChg chg="addSp delSp modSp mod setBg delAnim">
        <pc:chgData name="Hassaan Abdur-Razzaaq" userId="07e4a257e33abea7" providerId="Windows Live" clId="Web-{5F0AD48D-3E58-4233-A9AE-FFD7579930DA}" dt="2020-08-17T11:57:31.927" v="21"/>
        <pc:sldMkLst>
          <pc:docMk/>
          <pc:sldMk cId="323299321" sldId="303"/>
        </pc:sldMkLst>
        <pc:spChg chg="mod">
          <ac:chgData name="Hassaan Abdur-Razzaaq" userId="07e4a257e33abea7" providerId="Windows Live" clId="Web-{5F0AD48D-3E58-4233-A9AE-FFD7579930DA}" dt="2020-08-17T11:57:31.927" v="21"/>
          <ac:spMkLst>
            <pc:docMk/>
            <pc:sldMk cId="323299321" sldId="303"/>
            <ac:spMk id="2" creationId="{81A40C8A-CA54-4CED-A154-ECD9CF995ABC}"/>
          </ac:spMkLst>
        </pc:spChg>
        <pc:spChg chg="mod">
          <ac:chgData name="Hassaan Abdur-Razzaaq" userId="07e4a257e33abea7" providerId="Windows Live" clId="Web-{5F0AD48D-3E58-4233-A9AE-FFD7579930DA}" dt="2020-08-17T11:57:31.927" v="21"/>
          <ac:spMkLst>
            <pc:docMk/>
            <pc:sldMk cId="323299321" sldId="303"/>
            <ac:spMk id="4" creationId="{8FE96C48-9090-40C8-B3FB-4B5C3788ABCA}"/>
          </ac:spMkLst>
        </pc:spChg>
        <pc:spChg chg="add del">
          <ac:chgData name="Hassaan Abdur-Razzaaq" userId="07e4a257e33abea7" providerId="Windows Live" clId="Web-{5F0AD48D-3E58-4233-A9AE-FFD7579930DA}" dt="2020-08-17T11:57:31.927" v="21"/>
          <ac:spMkLst>
            <pc:docMk/>
            <pc:sldMk cId="323299321" sldId="303"/>
            <ac:spMk id="6" creationId="{C8BABCA7-C1E0-41BA-A822-5F61251AA6A4}"/>
          </ac:spMkLst>
        </pc:spChg>
        <pc:spChg chg="add del">
          <ac:chgData name="Hassaan Abdur-Razzaaq" userId="07e4a257e33abea7" providerId="Windows Live" clId="Web-{5F0AD48D-3E58-4233-A9AE-FFD7579930DA}" dt="2020-08-17T11:57:07.536" v="19"/>
          <ac:spMkLst>
            <pc:docMk/>
            <pc:sldMk cId="323299321" sldId="303"/>
            <ac:spMk id="9" creationId="{53EDA46E-AECC-43B8-B54F-FA6E4C0C6566}"/>
          </ac:spMkLst>
        </pc:spChg>
        <pc:spChg chg="add del">
          <ac:chgData name="Hassaan Abdur-Razzaaq" userId="07e4a257e33abea7" providerId="Windows Live" clId="Web-{5F0AD48D-3E58-4233-A9AE-FFD7579930DA}" dt="2020-08-17T11:57:07.536" v="19"/>
          <ac:spMkLst>
            <pc:docMk/>
            <pc:sldMk cId="323299321" sldId="303"/>
            <ac:spMk id="11" creationId="{9A789037-2F02-4B13-8573-CB800A9689B8}"/>
          </ac:spMkLst>
        </pc:spChg>
        <pc:spChg chg="add del">
          <ac:chgData name="Hassaan Abdur-Razzaaq" userId="07e4a257e33abea7" providerId="Windows Live" clId="Web-{5F0AD48D-3E58-4233-A9AE-FFD7579930DA}" dt="2020-08-17T11:57:07.536" v="19"/>
          <ac:spMkLst>
            <pc:docMk/>
            <pc:sldMk cId="323299321" sldId="303"/>
            <ac:spMk id="13" creationId="{567B4C5E-A726-4AC9-9254-E81F0698BD5F}"/>
          </ac:spMkLst>
        </pc:spChg>
        <pc:grpChg chg="add del">
          <ac:chgData name="Hassaan Abdur-Razzaaq" userId="07e4a257e33abea7" providerId="Windows Live" clId="Web-{5F0AD48D-3E58-4233-A9AE-FFD7579930DA}" dt="2020-08-17T11:57:31.927" v="21"/>
          <ac:grpSpMkLst>
            <pc:docMk/>
            <pc:sldMk cId="323299321" sldId="303"/>
            <ac:grpSpMk id="7" creationId="{2E5D6EB5-6FDB-477A-98F5-7409CD53754D}"/>
          </ac:grpSpMkLst>
        </pc:grpChg>
        <pc:cxnChg chg="add del">
          <ac:chgData name="Hassaan Abdur-Razzaaq" userId="07e4a257e33abea7" providerId="Windows Live" clId="Web-{5F0AD48D-3E58-4233-A9AE-FFD7579930DA}" dt="2020-08-17T11:57:07.536" v="19"/>
          <ac:cxnSpMkLst>
            <pc:docMk/>
            <pc:sldMk cId="323299321" sldId="303"/>
            <ac:cxnSpMk id="15" creationId="{47F9D90F-7118-49FD-9E75-223103DD93BD}"/>
          </ac:cxnSpMkLst>
        </pc:cxnChg>
        <pc:cxnChg chg="add del">
          <ac:chgData name="Hassaan Abdur-Razzaaq" userId="07e4a257e33abea7" providerId="Windows Live" clId="Web-{5F0AD48D-3E58-4233-A9AE-FFD7579930DA}" dt="2020-08-17T11:57:31.927" v="21"/>
          <ac:cxnSpMkLst>
            <pc:docMk/>
            <pc:sldMk cId="323299321" sldId="303"/>
            <ac:cxnSpMk id="17" creationId="{889FB2CC-C7A1-4A53-A088-636FB487FE67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7T11:01:11.5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0,'8649'0,"-8572"0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7T11:01:33.42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2359 0,'-2331'0,"2304"0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7T11:01:41.15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2359 0,'-2336'0,"2313"0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7T11:01:47.1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2683 0,'-2656'0,"2629"0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7T11:01:49.58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2295 0,'-2268'0,"2241"0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1DE3-6872-49B1-8901-5B2B9108E8F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BFCB0-DFD1-4200-89EB-3FE47ECF6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BFCB0-DFD1-4200-89EB-3FE47ECF6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3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BFCB0-DFD1-4200-89EB-3FE47ECF6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BFCB0-DFD1-4200-89EB-3FE47ECF61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BFCB0-DFD1-4200-89EB-3FE47ECF61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5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8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3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8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9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8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5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2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191245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6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3976"/>
            <a:ext cx="9601196" cy="3781892"/>
          </a:xfrm>
        </p:spPr>
        <p:txBody>
          <a:bodyPr/>
          <a:lstStyle>
            <a:lvl1pPr algn="r" rtl="1">
              <a:lnSpc>
                <a:spcPct val="130000"/>
              </a:lnSpc>
              <a:defRPr/>
            </a:lvl1pPr>
            <a:lvl2pPr algn="r" rtl="1">
              <a:lnSpc>
                <a:spcPct val="130000"/>
              </a:lnSpc>
              <a:defRPr/>
            </a:lvl2pPr>
            <a:lvl3pPr algn="r" rtl="1">
              <a:lnSpc>
                <a:spcPct val="130000"/>
              </a:lnSpc>
              <a:defRPr/>
            </a:lvl3pPr>
            <a:lvl4pPr algn="r" rtl="1">
              <a:lnSpc>
                <a:spcPct val="130000"/>
              </a:lnSpc>
              <a:defRPr/>
            </a:lvl4pPr>
            <a:lvl5pPr algn="r" rtl="1">
              <a:lnSpc>
                <a:spcPct val="13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3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/>
            </a:lvl1pPr>
            <a:lvl2pPr>
              <a:lnSpc>
                <a:spcPct val="140000"/>
              </a:lnSpc>
              <a:defRPr/>
            </a:lvl2pPr>
            <a:lvl3pPr>
              <a:lnSpc>
                <a:spcPct val="140000"/>
              </a:lnSpc>
              <a:defRPr/>
            </a:lvl3pPr>
            <a:lvl4pPr>
              <a:lnSpc>
                <a:spcPct val="140000"/>
              </a:lnSpc>
              <a:defRPr/>
            </a:lvl4pPr>
            <a:lvl5pPr>
              <a:lnSpc>
                <a:spcPct val="14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1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87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4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9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FBFD07-22A9-4E92-91F5-E870C3FDD8A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4A27B8-6A5F-4F4B-A7F1-236006CCB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E50FE-5255-4841-8F14-0E8C965C02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624784"/>
            <a:ext cx="9601200" cy="37814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360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قال عبد الرحمن بن بشر بن الحكم</a:t>
            </a:r>
            <a:r>
              <a:rPr lang="dv-MV" sz="360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:</a:t>
            </a:r>
            <a:r>
              <a:rPr lang="ar-SA" sz="360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حدثنا سفيان بن عيينة، وهو أول حديث سمعته منه، عن عمرو بن دينار عن أبي قابوس مولى عبد الله بن عمرو بن العاص، عن </a:t>
            </a:r>
            <a:r>
              <a:rPr lang="ar-SA" sz="3600" b="1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عبد الله بن عمرو بن العاص</a:t>
            </a:r>
            <a:r>
              <a:rPr lang="ar-SA" sz="360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</a:t>
            </a:r>
            <a:r>
              <a:rPr lang="ar-SA" sz="3600">
                <a:latin typeface="KFGQPC-Symbols" pitchFamily="2" charset="0"/>
                <a:cs typeface="KFGQPC Uthman Taha Naskh" panose="02000000000000000000" pitchFamily="2" charset="-78"/>
              </a:rPr>
              <a:t></a:t>
            </a:r>
            <a:r>
              <a:rPr lang="ar-SA" sz="360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أنه قال: قال رسول الله ﷺ: </a:t>
            </a:r>
            <a:r>
              <a:rPr lang="ar-SA" sz="3600" b="1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«الراحمون يرحمهم الرحمن، ارحموا من في الأرض يرحمكم من في السماء»</a:t>
            </a:r>
            <a:endParaRPr lang="en-US" sz="3600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954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2E18D1-6DB1-43C7-8F4A-8787E341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ސަނަދު ގުޅިފައި ވުމަކީ ކޮބާ؟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8EF93D-11D8-4041-AED6-BF906622D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v-MV"/>
              <a:t>އެއްވެސް މެދުކެނޑުމެއް ނެތި، ކޮންމެ ރާވީއަކު ވެސް އޭނާގެ ކުރީގެ ރާވީގެ ކިބައިން މުޢުތަބަރު ގޮތަކަށް ރިވާޔަތް ނަގާފައި ވުން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766F-4428-49E7-B5C2-D10E21A0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v-MV"/>
              <a:t>މެދުކެނޑުމެއް ވާކަން އެނގެނީ ކިހިނެއް؟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66E1-A1E7-4F1E-B060-11ECC6EB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3600"/>
              <a:t>އެއްދުވަސްވަރެއްގައި ނޫޅުން (އިރްސާލް ޖަލީ)</a:t>
            </a:r>
          </a:p>
          <a:p>
            <a:r>
              <a:rPr lang="dv-MV" sz="3600"/>
              <a:t>ބައްދަލުވެފައި ނުވުން (އިރްސާލް ޚަފީ)</a:t>
            </a:r>
          </a:p>
          <a:p>
            <a:r>
              <a:rPr lang="dv-MV" sz="3600"/>
              <a:t>އަޑުއަހާފައި ނުވުން</a:t>
            </a:r>
          </a:p>
        </p:txBody>
      </p:sp>
    </p:spTree>
    <p:extLst>
      <p:ext uri="{BB962C8B-B14F-4D97-AF65-F5344CB8AC3E}">
        <p14:creationId xmlns:p14="http://schemas.microsoft.com/office/powerpoint/2010/main" val="283399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CF54-A6C3-4BB4-AFA8-D72A9A77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މި ޝަރުޠު އުނިވާ ޙަދީޘްތައް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87C4E-AB99-4577-86C3-9C9E40634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v-MV"/>
              <a:t>މުންޤަޠިޢު: އޭގެ ސަނަދުން ވިދިވިދެގެން ނޫން ގޮތަކަށް ރާވީޔެއް ނުވަތަ ރާވީން ވެއްޓިފައިވާ</a:t>
            </a:r>
          </a:p>
          <a:p>
            <a:r>
              <a:rPr lang="dv-MV"/>
              <a:t>މުޢުޟަލު: ސަނަދުގެ އެއްވެސް ހިސާބަކުން ވިދިވިދިގެން 2 ރާވީން ނުވަތަ އެއަށްވުރެ ގިނައިން އުނިވެފައި ވުން</a:t>
            </a:r>
            <a:endParaRPr lang="ar-SA"/>
          </a:p>
          <a:p>
            <a:r>
              <a:rPr lang="dv-MV"/>
              <a:t>މުރުސަލް: ތާބިޢީއަކު ނަބިއްޔާ </a:t>
            </a:r>
            <a:r>
              <a:rPr lang="ar-SA"/>
              <a:t>ﷺ </a:t>
            </a:r>
            <a:r>
              <a:rPr lang="dv-MV"/>
              <a:t>އަށް ނިސްބަތްކުރާ ޙަދީޘް</a:t>
            </a:r>
          </a:p>
          <a:p>
            <a:r>
              <a:rPr lang="dv-MV"/>
              <a:t>މުދައްލަސް: ތިމާއާ ބައްދަލުވެފައިވާ ނުވަތަ އެ މީހެއްގެ ކިބައިން ބައެއް ޙަދީޘް އަޑުއަހާފައިވާ މީހެއްގެ ކިބައިން އޭނާގެ ކިބައިން އަޑުނާހާ ޙަދީޘެއް ރިވާކުރުން</a:t>
            </a:r>
          </a:p>
          <a:p>
            <a:r>
              <a:rPr lang="dv-MV"/>
              <a:t>މުޢައްލަޤު: 	ސަނަދުގެ ފެށޭކޮޅުން އެކެއް ނުވަތަ އެއަށްވުރެ ގިނަ ރާވީން ވެއްޓިފައި ވުން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9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4553A-A557-4D71-BBAB-D2E90012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v-MV" sz="3200"/>
              <a:t>ދެވަނަ ޝަރުޠު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0382-7034-428F-B9D0-E748B1C5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541495"/>
          </a:xfrm>
        </p:spPr>
        <p:txBody>
          <a:bodyPr>
            <a:normAutofit/>
          </a:bodyPr>
          <a:lstStyle/>
          <a:p>
            <a:r>
              <a:rPr lang="dv-MV" sz="4400"/>
              <a:t>ރާވީންނަކީ ޢަދްލުވެރީން ކަމުގައި ވުން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68673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76DDEC-0641-4C68-9439-9129538C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ޢަދުލުވެރިޔާގެ ޝަރުޠުތައް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94666C-F79F-42C7-B3DA-71F5F83AB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v-MV" sz="3200"/>
              <a:t>މުސްލިމަކު ކަމުގައި ވުން (ޙަދީޘް އަދާކުރުމުގެ ޝަރުޠެއް)</a:t>
            </a:r>
          </a:p>
          <a:p>
            <a:pPr>
              <a:lnSpc>
                <a:spcPct val="150000"/>
              </a:lnSpc>
            </a:pPr>
            <a:r>
              <a:rPr lang="dv-MV" sz="3200"/>
              <a:t>ބުއްދި ސަލާމަތުން ހުރުން</a:t>
            </a:r>
          </a:p>
          <a:p>
            <a:pPr>
              <a:lnSpc>
                <a:spcPct val="150000"/>
              </a:lnSpc>
            </a:pPr>
            <a:r>
              <a:rPr lang="dv-MV" sz="3200"/>
              <a:t>ބާލިޣުވުން (ޙަދީޘް އަދާކުރުމުގެ ޝަރުޠެއް)</a:t>
            </a:r>
          </a:p>
          <a:p>
            <a:pPr>
              <a:lnSpc>
                <a:spcPct val="150000"/>
              </a:lnSpc>
            </a:pPr>
            <a:r>
              <a:rPr lang="dv-MV" sz="3200"/>
              <a:t>ފާސިޤަކު ކަމުގައި ނުވުން</a:t>
            </a:r>
          </a:p>
          <a:p>
            <a:pPr>
              <a:lnSpc>
                <a:spcPct val="150000"/>
              </a:lnSpc>
            </a:pPr>
            <a:r>
              <a:rPr lang="dv-MV" sz="3200"/>
              <a:t>މުރޫއަތްތެރިކަން ގެއްލިފައި ވާ މީހަކު ކަމުގައި ނުވުން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302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7952-4417-4F5C-B540-F2BE38BA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ފާސިޤުކަމުގެ ސަބަބުން ރިވާޔަތް ޤަބޫލުނުކުރެވޭ މީހުން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9356-0D3D-4C1D-B1D2-99EDF21CD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3600"/>
              <a:t>ފާސިޤުން</a:t>
            </a:r>
          </a:p>
          <a:p>
            <a:r>
              <a:rPr lang="dv-MV" sz="3600"/>
              <a:t>ދޮގުވެރީން (ރަސޫލާގެ މައްޗަށް ދޮގުހަދާ މީހުން)</a:t>
            </a:r>
          </a:p>
          <a:p>
            <a:r>
              <a:rPr lang="dv-MV" sz="3600"/>
              <a:t>ދޮގުހަދާފާނެކަމަށް ތުހުމަތުކުރެވޭ މީހުން</a:t>
            </a:r>
          </a:p>
          <a:p>
            <a:r>
              <a:rPr lang="dv-MV" sz="3600"/>
              <a:t>ބިދުޢަވެރީން</a:t>
            </a:r>
          </a:p>
        </p:txBody>
      </p:sp>
    </p:spTree>
    <p:extLst>
      <p:ext uri="{BB962C8B-B14F-4D97-AF65-F5344CB8AC3E}">
        <p14:creationId xmlns:p14="http://schemas.microsoft.com/office/powerpoint/2010/main" val="10751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4553A-A557-4D71-BBAB-D2E90012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v-MV" sz="3200"/>
              <a:t>ތިންވަނަ ޝަރުޠު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0382-7034-428F-B9D0-E748B1C5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541495"/>
          </a:xfrm>
        </p:spPr>
        <p:txBody>
          <a:bodyPr>
            <a:normAutofit/>
          </a:bodyPr>
          <a:lstStyle/>
          <a:p>
            <a:r>
              <a:rPr lang="dv-MV" sz="4400"/>
              <a:t>ރާވީންނަކީ ޟަބްޠު ހުރި ބަޔަކު ކަމުގައި ވުން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11153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606FFE-EC06-4F26-8946-5AE27221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ޟަބްޠުގެ ގޮތްތައް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0C2438-9944-4901-9F65-DA4A32806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v-MV" sz="4000"/>
              <a:t>ހިތުދަސްކުރުން</a:t>
            </a:r>
          </a:p>
          <a:p>
            <a:pPr>
              <a:lnSpc>
                <a:spcPct val="150000"/>
              </a:lnSpc>
            </a:pPr>
            <a:r>
              <a:rPr lang="dv-MV" sz="4000"/>
              <a:t>ފޮތުގައި ލިޔުން</a:t>
            </a:r>
          </a:p>
          <a:p>
            <a:pPr lvl="1">
              <a:lnSpc>
                <a:spcPct val="150000"/>
              </a:lnSpc>
            </a:pPr>
            <a:r>
              <a:rPr lang="dv-MV" sz="3600"/>
              <a:t>ހިތުދަސް ނުކޮށް ފޮތަށް ބަރޯސާ ވާނަމަ ބަލައިގަނެވޭނީ ފޮތް ބަލައިގެން ރިވާކުރާ ޙަދީޘްތައް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0661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4553A-A557-4D71-BBAB-D2E90012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v-MV" sz="3200"/>
              <a:t>ހަތަރުވަނަ ޝަރުޠު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0382-7034-428F-B9D0-E748B1C5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541495"/>
          </a:xfrm>
        </p:spPr>
        <p:txBody>
          <a:bodyPr>
            <a:normAutofit/>
          </a:bodyPr>
          <a:lstStyle/>
          <a:p>
            <a:r>
              <a:rPr lang="dv-MV" sz="4400"/>
              <a:t>ޝާއްޛުކަމެއް ނެތުން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23399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0C7A-FBBF-404E-A43A-2558023D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ޝާއްޛު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BD49-7838-425C-8355-0FF5E4C0F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v-MV" sz="3200"/>
              <a:t>މާނައަކީ އެކަހެރިކަން</a:t>
            </a:r>
          </a:p>
          <a:p>
            <a:pPr>
              <a:lnSpc>
                <a:spcPct val="170000"/>
              </a:lnSpc>
            </a:pPr>
            <a:r>
              <a:rPr lang="dv-MV" sz="3200"/>
              <a:t>މަޤްބޫލު ރާވީއަކު އޭނާއަށްވުރެ އިތުބާރުހުރި ރާވީއަކާ ނުވަތަ އެފަދަ ރާވީންތަކަކާ ޚިލާފުވުން</a:t>
            </a:r>
          </a:p>
          <a:p>
            <a:pPr lvl="1">
              <a:lnSpc>
                <a:spcPct val="170000"/>
              </a:lnSpc>
            </a:pPr>
            <a:r>
              <a:rPr lang="dv-MV" sz="2800"/>
              <a:t>ޟަޢީފު ރާވީއަކު ޚިލާފުވެއްޖެއްޔާ؟</a:t>
            </a:r>
          </a:p>
          <a:p>
            <a:pPr>
              <a:lnSpc>
                <a:spcPct val="170000"/>
              </a:lnSpc>
            </a:pPr>
            <a:r>
              <a:rPr lang="dv-MV" sz="3200"/>
              <a:t>ހަމައެކަނި އެ ރާވީ އެކަނި ރިވާކޮށްފާނޭކަމަށް ނުބެލެވޭ ފަދަ ރާވީއަކު އެކަހެރިކޮށް ރިވާކުރުން</a:t>
            </a:r>
          </a:p>
          <a:p>
            <a:pPr>
              <a:lnSpc>
                <a:spcPct val="170000"/>
              </a:lnSpc>
            </a:pPr>
            <a:r>
              <a:rPr lang="dv-MV" sz="3200"/>
              <a:t>މަތުނުގައި ވެސް ސަނަދުގައި ވެސް ޝާއްޛުވެދާނެ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01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E50FE-5255-4841-8F14-0E8C965C02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2094343"/>
            <a:ext cx="9601200" cy="3781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v-MV" sz="3600"/>
              <a:t>ރަޙުމްކުރާ މީހުންނަށް އައްރަޙްމާން ރަޙްމަތްލައްވަތެވެ. ބިމުގައިވާ މީހުންނަށް ތިޔަބައިމީހުން ރަޙުމްކުރާށެވެ. (އޭރުން) އުޑުގައިވާ ކަލާނގެ ތިޔަބައިމީހުންނަށް ރަޙްމަތްލައްވާނެއެވެ.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10345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94DE90-BEB0-4CD7-94A7-457505B0F4A3}"/>
              </a:ext>
            </a:extLst>
          </p:cNvPr>
          <p:cNvSpPr txBox="1"/>
          <p:nvPr/>
        </p:nvSpPr>
        <p:spPr>
          <a:xfrm>
            <a:off x="5113383" y="3511964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v-MV"/>
              <a:t>ޢައުސަޖާ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7AC70-AB2E-48CF-8C84-9B95066E0294}"/>
              </a:ext>
            </a:extLst>
          </p:cNvPr>
          <p:cNvSpPr txBox="1"/>
          <p:nvPr/>
        </p:nvSpPr>
        <p:spPr>
          <a:xfrm>
            <a:off x="5113383" y="2625104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v-MV"/>
              <a:t>އިބްނު ޢައްބާސް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F968A-2B86-467D-86C8-23CCFB704D88}"/>
              </a:ext>
            </a:extLst>
          </p:cNvPr>
          <p:cNvSpPr txBox="1"/>
          <p:nvPr/>
        </p:nvSpPr>
        <p:spPr>
          <a:xfrm>
            <a:off x="5113383" y="5392777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v-MV"/>
              <a:t>އިބްނު ޢުޔައިނާ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11ADB-B805-4564-896D-1DF699CB6DD3}"/>
              </a:ext>
            </a:extLst>
          </p:cNvPr>
          <p:cNvSpPr txBox="1"/>
          <p:nvPr/>
        </p:nvSpPr>
        <p:spPr>
          <a:xfrm>
            <a:off x="6832692" y="5392777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v-MV"/>
              <a:t>އިބްނު ޖުރައިޖް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B3AB2-1301-456C-B57A-A9FFAD2E0E0A}"/>
              </a:ext>
            </a:extLst>
          </p:cNvPr>
          <p:cNvSpPr txBox="1"/>
          <p:nvPr/>
        </p:nvSpPr>
        <p:spPr>
          <a:xfrm>
            <a:off x="3034704" y="5392777"/>
            <a:ext cx="169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v-MV"/>
              <a:t>ޙައްމާދު ބިން ޒައިދު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C6611-9057-4CD5-8546-41A99E6F520B}"/>
              </a:ext>
            </a:extLst>
          </p:cNvPr>
          <p:cNvSpPr txBox="1"/>
          <p:nvPr/>
        </p:nvSpPr>
        <p:spPr>
          <a:xfrm>
            <a:off x="4675521" y="4454461"/>
            <a:ext cx="228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v-MV"/>
              <a:t>ޢަމްރު ބިން ދީނާރު</a:t>
            </a:r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C0548E8-1B52-4053-93FD-7A4E40724944}"/>
              </a:ext>
            </a:extLst>
          </p:cNvPr>
          <p:cNvCxnSpPr>
            <a:cxnSpLocks/>
            <a:stCxn id="8" idx="0"/>
            <a:endCxn id="10" idx="2"/>
          </p:cNvCxnSpPr>
          <p:nvPr/>
        </p:nvCxnSpPr>
        <p:spPr>
          <a:xfrm rot="16200000" flipV="1">
            <a:off x="6394321" y="4248630"/>
            <a:ext cx="568984" cy="1719309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E183215A-FABA-430C-8B80-6A8BC2DA7363}"/>
              </a:ext>
            </a:extLst>
          </p:cNvPr>
          <p:cNvCxnSpPr>
            <a:cxnSpLocks/>
            <a:stCxn id="9" idx="0"/>
          </p:cNvCxnSpPr>
          <p:nvPr/>
        </p:nvCxnSpPr>
        <p:spPr>
          <a:xfrm rot="5400000" flipH="1" flipV="1">
            <a:off x="4479793" y="4226132"/>
            <a:ext cx="568984" cy="176430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CE0F41C-B091-411E-9217-7DBB3E1C8963}"/>
              </a:ext>
            </a:extLst>
          </p:cNvPr>
          <p:cNvSpPr txBox="1"/>
          <p:nvPr/>
        </p:nvSpPr>
        <p:spPr>
          <a:xfrm>
            <a:off x="8455346" y="5392777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v-MV"/>
              <a:t>...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486B673-0A9F-4288-8155-314D9C3EF83B}"/>
              </a:ext>
            </a:extLst>
          </p:cNvPr>
          <p:cNvCxnSpPr>
            <a:cxnSpLocks/>
            <a:stCxn id="29" idx="0"/>
            <a:endCxn id="10" idx="2"/>
          </p:cNvCxnSpPr>
          <p:nvPr/>
        </p:nvCxnSpPr>
        <p:spPr>
          <a:xfrm rot="16200000" flipV="1">
            <a:off x="7205648" y="3437303"/>
            <a:ext cx="568984" cy="334196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92E1EC-2D44-453E-A3FA-9139114695B6}"/>
              </a:ext>
            </a:extLst>
          </p:cNvPr>
          <p:cNvCxnSpPr>
            <a:cxnSpLocks/>
            <a:stCxn id="10" idx="0"/>
            <a:endCxn id="4" idx="2"/>
          </p:cNvCxnSpPr>
          <p:nvPr/>
        </p:nvCxnSpPr>
        <p:spPr>
          <a:xfrm flipV="1">
            <a:off x="5819158" y="3881296"/>
            <a:ext cx="0" cy="57316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A231C0-18DE-40DB-9013-1B63F82E374F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5819158" y="2994436"/>
            <a:ext cx="0" cy="51752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68AED1-666C-4E20-AC20-E1FFE6B4E11A}"/>
              </a:ext>
            </a:extLst>
          </p:cNvPr>
          <p:cNvCxnSpPr>
            <a:cxnSpLocks/>
          </p:cNvCxnSpPr>
          <p:nvPr/>
        </p:nvCxnSpPr>
        <p:spPr>
          <a:xfrm flipV="1">
            <a:off x="5646437" y="3881296"/>
            <a:ext cx="0" cy="57316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D16CC73D-B9B0-4DE4-A86C-0CBF98994BA6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02127" y="2467655"/>
            <a:ext cx="1440312" cy="648310"/>
          </a:xfrm>
          <a:prstGeom prst="bentConnector3">
            <a:avLst>
              <a:gd name="adj1" fmla="val 17949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726C507-6282-4FDB-8EFB-C49D624727B5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5819158" y="2071654"/>
            <a:ext cx="0" cy="5534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AF52852-2E2C-4526-AB43-A1278ADE57DD}"/>
              </a:ext>
            </a:extLst>
          </p:cNvPr>
          <p:cNvSpPr txBox="1"/>
          <p:nvPr/>
        </p:nvSpPr>
        <p:spPr>
          <a:xfrm>
            <a:off x="2619699" y="1005840"/>
            <a:ext cx="6711519" cy="986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bIns="108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v-MV"/>
              <a:t>ކީރިތި ރަސޫލާގެ ޒަމާނުގައި މީހަކު މަރުވުއިރު އޭނާ މިނިވަންކުރި އަޅަކު މެނުވީ އެހެން ވާރިޘަކު ނެތެވެ. އެހެންކަމުން އޭނާގެ ވާރުތަމުދާ، އޭނާ މިނިވަންކުރި މީހާއަށް ދެއްވިއެވެ.</a:t>
            </a:r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8DA595-7F96-4A9A-BA41-852411E0F92A}"/>
              </a:ext>
            </a:extLst>
          </p:cNvPr>
          <p:cNvCxnSpPr>
            <a:cxnSpLocks/>
          </p:cNvCxnSpPr>
          <p:nvPr/>
        </p:nvCxnSpPr>
        <p:spPr>
          <a:xfrm flipV="1">
            <a:off x="5819158" y="4823792"/>
            <a:ext cx="0" cy="57316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149367-5808-41E5-8BD4-07C5E1F20FBD}"/>
              </a:ext>
            </a:extLst>
          </p:cNvPr>
          <p:cNvSpPr/>
          <p:nvPr/>
        </p:nvSpPr>
        <p:spPr>
          <a:xfrm>
            <a:off x="7148857" y="1001193"/>
            <a:ext cx="3868367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عن عائشة، قالت: قال رسول الله صلى الله عليه وسلم:</a:t>
            </a:r>
            <a:endParaRPr lang="dv-MV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A79DF-F275-41CF-87D4-31C8BC6FD13B}"/>
              </a:ext>
            </a:extLst>
          </p:cNvPr>
          <p:cNvSpPr/>
          <p:nvPr/>
        </p:nvSpPr>
        <p:spPr>
          <a:xfrm>
            <a:off x="3556000" y="3925375"/>
            <a:ext cx="5039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dv-MV" sz="3200">
                <a:latin typeface="KFGQPC Uthman Taha Naskh" panose="02000000000000000000" pitchFamily="2" charset="-78"/>
              </a:rPr>
              <a:t>މީހުންގެ މައްޗަށް ޞަލަވާތް ލައްވައެވެ...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D229EB-590F-4EF8-9599-9BF2B7396BAC}"/>
              </a:ext>
            </a:extLst>
          </p:cNvPr>
          <p:cNvSpPr/>
          <p:nvPr/>
        </p:nvSpPr>
        <p:spPr>
          <a:xfrm>
            <a:off x="5877333" y="3242331"/>
            <a:ext cx="4398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v-MV" sz="3200">
                <a:latin typeface="KFGQPC Uthman Taha Naskh" panose="02000000000000000000" pitchFamily="2" charset="-78"/>
              </a:rPr>
              <a:t>ﷲ އާއި އެކަލާނގެ މަލާއިކަތުން، </a:t>
            </a:r>
            <a:endParaRPr lang="en-US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F024D0-E089-49DB-9F5E-AD420809AA7A}"/>
              </a:ext>
            </a:extLst>
          </p:cNvPr>
          <p:cNvSpPr/>
          <p:nvPr/>
        </p:nvSpPr>
        <p:spPr>
          <a:xfrm>
            <a:off x="2032531" y="3242331"/>
            <a:ext cx="4012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v-MV" sz="3200">
                <a:solidFill>
                  <a:srgbClr val="FF0000"/>
                </a:solidFill>
                <a:latin typeface="KFGQPC Uthman Taha Naskh" panose="02000000000000000000" pitchFamily="2" charset="-78"/>
              </a:rPr>
              <a:t>ސަފުތަކުގެ ކަނާތްފަރާތުގައި ތިބޭ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5768-A177-4B91-ACCF-F498FCDBF606}"/>
              </a:ext>
            </a:extLst>
          </p:cNvPr>
          <p:cNvSpPr/>
          <p:nvPr/>
        </p:nvSpPr>
        <p:spPr>
          <a:xfrm>
            <a:off x="4176260" y="2147824"/>
            <a:ext cx="5682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إن الله وملائكته يصلون على </a:t>
            </a:r>
            <a:endParaRPr lang="en-US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4E6640-6EF6-40F5-889C-B2A7AB72584E}"/>
              </a:ext>
            </a:extLst>
          </p:cNvPr>
          <p:cNvSpPr/>
          <p:nvPr/>
        </p:nvSpPr>
        <p:spPr>
          <a:xfrm>
            <a:off x="3698240" y="2147824"/>
            <a:ext cx="1407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>
                <a:solidFill>
                  <a:srgbClr val="FF000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ميامن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EF0300-2FD5-44B0-B1D7-6A63DCC338E2}"/>
              </a:ext>
            </a:extLst>
          </p:cNvPr>
          <p:cNvSpPr/>
          <p:nvPr/>
        </p:nvSpPr>
        <p:spPr>
          <a:xfrm>
            <a:off x="2225040" y="2147824"/>
            <a:ext cx="1813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الصفوف...</a:t>
            </a:r>
            <a:endParaRPr lang="en-US" sz="4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94D7C6-7F0F-4F03-8A2A-25E3BD900F59}"/>
              </a:ext>
            </a:extLst>
          </p:cNvPr>
          <p:cNvSpPr/>
          <p:nvPr/>
        </p:nvSpPr>
        <p:spPr>
          <a:xfrm>
            <a:off x="1156169" y="5250881"/>
            <a:ext cx="47211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>
              <a:lnSpc>
                <a:spcPct val="150000"/>
              </a:lnSpc>
            </a:pPr>
            <a:r>
              <a:rPr lang="dv-MV">
                <a:latin typeface="KFGQPC Uthman Taha Naskh" panose="02000000000000000000" pitchFamily="2" charset="-78"/>
              </a:rPr>
              <a:t>(އިބްނު މާޖާ، ރިވާކުރެއްވި ޙަދީޘެއް އުސާމަތު ބިން ޒައިދުގެ މަގުން)</a:t>
            </a:r>
            <a:endParaRPr lang="ar-SA">
              <a:latin typeface="KFGQPC Uthman Taha Nask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2552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149367-5808-41E5-8BD4-07C5E1F20FBD}"/>
              </a:ext>
            </a:extLst>
          </p:cNvPr>
          <p:cNvSpPr/>
          <p:nvPr/>
        </p:nvSpPr>
        <p:spPr>
          <a:xfrm>
            <a:off x="7148857" y="1001193"/>
            <a:ext cx="3868367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عن عائشة، قالت: قال رسول الله صلى الله عليه وسلم:</a:t>
            </a:r>
            <a:endParaRPr lang="dv-MV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A79DF-F275-41CF-87D4-31C8BC6FD13B}"/>
              </a:ext>
            </a:extLst>
          </p:cNvPr>
          <p:cNvSpPr/>
          <p:nvPr/>
        </p:nvSpPr>
        <p:spPr>
          <a:xfrm>
            <a:off x="3556000" y="3925375"/>
            <a:ext cx="5039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dv-MV" sz="3200">
                <a:latin typeface="KFGQPC Uthman Taha Naskh" panose="02000000000000000000" pitchFamily="2" charset="-78"/>
              </a:rPr>
              <a:t>މީހުންގެ މައްޗަށް ޞަލަވާތް ލައްވައެވެ...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D229EB-590F-4EF8-9599-9BF2B7396BAC}"/>
              </a:ext>
            </a:extLst>
          </p:cNvPr>
          <p:cNvSpPr/>
          <p:nvPr/>
        </p:nvSpPr>
        <p:spPr>
          <a:xfrm>
            <a:off x="4818561" y="3242331"/>
            <a:ext cx="4398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v-MV" sz="3200">
                <a:latin typeface="KFGQPC Uthman Taha Naskh" panose="02000000000000000000" pitchFamily="2" charset="-78"/>
              </a:rPr>
              <a:t>ﷲ އާއި އެކަލާނގެ މަލާއިކަތުން، </a:t>
            </a:r>
            <a:endParaRPr lang="en-US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F024D0-E089-49DB-9F5E-AD420809AA7A}"/>
              </a:ext>
            </a:extLst>
          </p:cNvPr>
          <p:cNvSpPr/>
          <p:nvPr/>
        </p:nvSpPr>
        <p:spPr>
          <a:xfrm>
            <a:off x="2885971" y="3242331"/>
            <a:ext cx="2044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v-MV" sz="3200">
                <a:solidFill>
                  <a:srgbClr val="FF0000"/>
                </a:solidFill>
                <a:latin typeface="KFGQPC Uthman Taha Naskh" panose="02000000000000000000" pitchFamily="2" charset="-78"/>
              </a:rPr>
              <a:t>ސަފުތައް ގުޅުވާ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5768-A177-4B91-ACCF-F498FCDBF606}"/>
              </a:ext>
            </a:extLst>
          </p:cNvPr>
          <p:cNvSpPr/>
          <p:nvPr/>
        </p:nvSpPr>
        <p:spPr>
          <a:xfrm>
            <a:off x="4684260" y="2147824"/>
            <a:ext cx="5682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إن الله وملائكته يصلون على </a:t>
            </a:r>
            <a:endParaRPr lang="en-US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4E6640-6EF6-40F5-889C-B2A7AB72584E}"/>
              </a:ext>
            </a:extLst>
          </p:cNvPr>
          <p:cNvSpPr/>
          <p:nvPr/>
        </p:nvSpPr>
        <p:spPr>
          <a:xfrm>
            <a:off x="3342640" y="2147824"/>
            <a:ext cx="235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>
                <a:solidFill>
                  <a:srgbClr val="FF0000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الذين يصلون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EF0300-2FD5-44B0-B1D7-6A63DCC338E2}"/>
              </a:ext>
            </a:extLst>
          </p:cNvPr>
          <p:cNvSpPr/>
          <p:nvPr/>
        </p:nvSpPr>
        <p:spPr>
          <a:xfrm>
            <a:off x="1745449" y="2147824"/>
            <a:ext cx="1813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الصفوف...</a:t>
            </a:r>
            <a:endParaRPr lang="en-US" sz="4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94D7C6-7F0F-4F03-8A2A-25E3BD900F59}"/>
              </a:ext>
            </a:extLst>
          </p:cNvPr>
          <p:cNvSpPr/>
          <p:nvPr/>
        </p:nvSpPr>
        <p:spPr>
          <a:xfrm>
            <a:off x="1156169" y="5250881"/>
            <a:ext cx="43252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>
              <a:lnSpc>
                <a:spcPct val="150000"/>
              </a:lnSpc>
            </a:pPr>
            <a:r>
              <a:rPr lang="dv-MV">
                <a:latin typeface="KFGQPC Uthman Taha Naskh" panose="02000000000000000000" pitchFamily="2" charset="-78"/>
              </a:rPr>
              <a:t>(މިގޮތަށް ޘިޤާއިންގެ ޖަމާޢަތެއްގެ ބޭކަލުން ރިވާކުރައްވާފައި ވޭ)</a:t>
            </a:r>
            <a:endParaRPr lang="ar-SA">
              <a:latin typeface="KFGQPC Uthman Taha Nask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3062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4553A-A557-4D71-BBAB-D2E90012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v-MV" sz="3200"/>
              <a:t>ފަސްވަނަ ޝަރުޠު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0382-7034-428F-B9D0-E748B1C5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541495"/>
          </a:xfrm>
        </p:spPr>
        <p:txBody>
          <a:bodyPr>
            <a:normAutofit/>
          </a:bodyPr>
          <a:lstStyle/>
          <a:p>
            <a:r>
              <a:rPr lang="dv-MV" sz="4400"/>
              <a:t>ޢިއްލަތެއް ނެތުން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73691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FC0DF-74BB-4C1A-904B-87585701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ޢިއްލަތެއް ނެތުން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107610-B819-459D-82CE-42936375E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v-MV"/>
              <a:t>ޢިއްލަތަކީ ފާޅުކޮށް އެނގެން ނެތް، ޙަދީޘްގެ ޞައްޙަކަމަށް އަސަރުކުރާ ކަންތައް</a:t>
            </a:r>
          </a:p>
          <a:p>
            <a:r>
              <a:rPr lang="dv-MV"/>
              <a:t>އެނގޭނީ ޙަދީޘް ރިވާކުރެވިފައިވާ މަގުތައް ޖަމާކޮށް ދިރާސާކޮށްގެން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04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" name="Picture 1346">
            <a:extLst>
              <a:ext uri="{FF2B5EF4-FFF2-40B4-BE49-F238E27FC236}">
                <a16:creationId xmlns:a16="http://schemas.microsoft.com/office/drawing/2014/main" id="{55C3FD0C-5347-4040-ABF3-91C9596BA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99" y="867399"/>
            <a:ext cx="7823202" cy="51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30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" name="Picture 1346">
            <a:extLst>
              <a:ext uri="{FF2B5EF4-FFF2-40B4-BE49-F238E27FC236}">
                <a16:creationId xmlns:a16="http://schemas.microsoft.com/office/drawing/2014/main" id="{55C3FD0C-5347-4040-ABF3-91C9596BA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384964"/>
            <a:ext cx="12911742" cy="84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69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53083-396F-431C-8969-0DFFFD28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ޙަސަން ޙަދީޘް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6E4F71-77B9-4679-949A-1F769977F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2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D4B33E-E373-4ACF-B1EA-D4F24C89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ޙަސަން ޙަދީޘް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663232-E2C1-404C-807F-AB913904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v-MV"/>
              <a:t>އޭގެ ރާވީން ޟަބްޠުގެ ގޮތުން ޞަޙީޙުގެ ރާވީންގެ ދަރަޖައަށް ފޯރާފައި ނުވުން</a:t>
            </a:r>
          </a:p>
          <a:p>
            <a:r>
              <a:rPr lang="dv-MV"/>
              <a:t>ޙުއްޖަތެއްކަމުގައި ބަލައިގަނެވޭ</a:t>
            </a:r>
          </a:p>
          <a:p>
            <a:r>
              <a:rPr lang="dv-MV"/>
              <a:t>ޞަޙީޙު ޙަދީޘާ ވަކިން ޙަސަން ޙަދީޘްގެ ވާހަކަ ދެއްކުމުގެ ބޭނުމަކީ ކޮބާ؟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0C3BB0-DFCE-4441-B454-B18068B484E7}"/>
              </a:ext>
            </a:extLst>
          </p:cNvPr>
          <p:cNvSpPr txBox="1"/>
          <p:nvPr/>
        </p:nvSpPr>
        <p:spPr>
          <a:xfrm>
            <a:off x="1258645" y="1829369"/>
            <a:ext cx="9047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dv-MV" sz="3200"/>
              <a:t>ރާވީން ޞަޙީޙުގެހައި ޤަދަރު މަތިވެރި ނުވިޔަކަސް ޚާއްޞަކޮށް</a:t>
            </a:r>
          </a:p>
          <a:p>
            <a:pPr algn="r" rtl="1">
              <a:lnSpc>
                <a:spcPct val="150000"/>
              </a:lnSpc>
            </a:pPr>
            <a:r>
              <a:rPr lang="dv-MV" sz="3200"/>
              <a:t>ރާވީން ޙަސަން އެ ޙަދީޘުގައި އެނގިގެން ވެޔޭ ހަމަ ރީތިކޮށް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A058D-F3C1-464C-8C68-9C02D40847E9}"/>
              </a:ext>
            </a:extLst>
          </p:cNvPr>
          <p:cNvSpPr txBox="1"/>
          <p:nvPr/>
        </p:nvSpPr>
        <p:spPr>
          <a:xfrm>
            <a:off x="1518322" y="3399029"/>
            <a:ext cx="725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dv-MV" sz="3200"/>
              <a:t>ނަމަވެސް މިއަށްވުރެ ދަރަޖަ ދަށްވީމާ ޟަޢީފުކަމަށް ކިޔޭ</a:t>
            </a:r>
          </a:p>
          <a:p>
            <a:pPr algn="r" rtl="1">
              <a:lnSpc>
                <a:spcPct val="150000"/>
              </a:lnSpc>
            </a:pPr>
            <a:r>
              <a:rPr lang="dv-MV" sz="3200"/>
              <a:t>ހަމަ އޭގެ އެތަކެއް ބައި ވެޔޭ އޭގައި ސަނަދު ނޭނގުން ވެޔޭ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4632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0C8A-CA54-4CED-A154-ECD9CF995A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v-MV" sz="4800"/>
              <a:t>ޙަދީޘް ޤަބޫލުކުރުމާއި ރައްދުކުރުން</a:t>
            </a:r>
            <a:endParaRPr lang="en-US" sz="48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E96C48-9090-40C8-B3FB-4B5C3788A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v-MV"/>
              <a:t>އޭގެ މިންގަނޑު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E64AD-3FF2-414C-9376-D3A6F7C412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60" y="362841"/>
            <a:ext cx="5135880" cy="61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1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E64AD-3FF2-414C-9376-D3A6F7C412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3240" y="746760"/>
            <a:ext cx="21092160" cy="2518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7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E64AD-3FF2-414C-9376-D3A6F7C412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4" y="-2987040"/>
            <a:ext cx="11953926" cy="142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30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E64AD-3FF2-414C-9376-D3A6F7C412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9305"/>
            <a:ext cx="12192000" cy="145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27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E64AD-3FF2-414C-9376-D3A6F7C412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8993"/>
            <a:ext cx="12192000" cy="145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1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B0F0E-8222-43F3-8FE8-ADEA9A40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މަސައްކަތް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DDD0A-9EB6-467F-B572-ECE6E0003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v-MV"/>
              <a:t>ރަސޫލާ </a:t>
            </a:r>
            <a:r>
              <a:rPr lang="ar-SA"/>
              <a:t>ﷺ</a:t>
            </a:r>
            <a:r>
              <a:rPr lang="dv-MV"/>
              <a:t> ގެ ޙަދީޘަކީ މީހުންނަށް ޤަބޫލު ކުރެވޭ ފަދަ އެއްޗަކަށް ހެދުމަށް ޢިލްމުވެރީން ވަނީ ވަރަށް ހަރުދަނާ މިންގަނޑުތަކެއް ކަނޑައަޅުއްވާފައެވެ. މިފަދަ މިންގަނޑުތައް ކަނޑައެޅުއްވުމުގެ ސަބަބާއި ޙިކުމަތް ހެއްކާއެކު ބަޔާންކުރާށެވެ!</a:t>
            </a:r>
          </a:p>
          <a:p>
            <a:r>
              <a:rPr lang="dv-MV"/>
              <a:t>ޙަދީޘް ޤަބޫލުކުރުމާއި ރައްދުކުރުމުގެ މިންގަނޑުތައް ޢިލްމުވެރީން ކަނޑައެޅުއްވި އިރު، ޙަދީޘް ރައްދުކުރެވޭ މިންގަނޑުތައް ތަފްޞީލުކޮށް ބަޔާން ކުރައްވާފައި ވެއެވެ. ރައްދު ކުރެވޭ މިންގަނޑުތައް ތަފްޞީލުކުރެއްވުމުން ދޭހަވާ ދެ ކަމެއް ލިޔާށެވެ!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0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64F3-5E4B-47A5-BCBF-5EA9CB51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ޙަދީޘް ޢިލްމު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0211A-0C81-4325-BA93-A7E7811CD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v-MV" sz="3600"/>
              <a:t>ޤަބޫލުކުރުމާއި ރައްދުކުރުމުގެ ގޮތުން ސަނަދާއި މަތުނުގެ ޙާލުތައް ދެނެގަތުމަށް ބޭނުންކުރާ އުޞޫލުތަކާއި ޤަވާޢިދުތަކުގެ ޢިލްމު</a:t>
            </a:r>
            <a:endParaRPr lang="ar-SA" sz="3600"/>
          </a:p>
        </p:txBody>
      </p:sp>
    </p:spTree>
    <p:extLst>
      <p:ext uri="{BB962C8B-B14F-4D97-AF65-F5344CB8AC3E}">
        <p14:creationId xmlns:p14="http://schemas.microsoft.com/office/powerpoint/2010/main" val="19081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F184758A-7EAD-4FAF-A98A-DDC312A8AEC7}"/>
              </a:ext>
            </a:extLst>
          </p:cNvPr>
          <p:cNvSpPr/>
          <p:nvPr/>
        </p:nvSpPr>
        <p:spPr>
          <a:xfrm>
            <a:off x="2773680" y="4008072"/>
            <a:ext cx="3063240" cy="1943947"/>
          </a:xfrm>
          <a:prstGeom prst="rect">
            <a:avLst/>
          </a:prstGeom>
          <a:solidFill>
            <a:srgbClr val="FFFF00">
              <a:alpha val="5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AC9A7B1D-CE72-4334-AF19-7EA183C7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ޙަދީޘް ބެހޭ ބައިތައް</a:t>
            </a:r>
            <a:endParaRPr lang="en-US"/>
          </a:p>
        </p:txBody>
      </p:sp>
      <p:pic>
        <p:nvPicPr>
          <p:cNvPr id="45" name="Content Placeholder 44">
            <a:extLst>
              <a:ext uri="{FF2B5EF4-FFF2-40B4-BE49-F238E27FC236}">
                <a16:creationId xmlns:a16="http://schemas.microsoft.com/office/drawing/2014/main" id="{2D69DB05-C439-4E51-974D-FE2579B23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46" y="2257174"/>
            <a:ext cx="6353908" cy="3501796"/>
          </a:xfrm>
        </p:spPr>
      </p:pic>
    </p:spTree>
    <p:extLst>
      <p:ext uri="{BB962C8B-B14F-4D97-AF65-F5344CB8AC3E}">
        <p14:creationId xmlns:p14="http://schemas.microsoft.com/office/powerpoint/2010/main" val="45934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16C39F-AF0B-4897-8AED-FE44E42A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ޙަދީޘް ބެހޭ ބައިތައް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AEE0EB-78C8-44F8-9C3A-674DFF918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11" y="2389066"/>
            <a:ext cx="9512378" cy="3191120"/>
          </a:xfrm>
        </p:spPr>
      </p:pic>
    </p:spTree>
    <p:extLst>
      <p:ext uri="{BB962C8B-B14F-4D97-AF65-F5344CB8AC3E}">
        <p14:creationId xmlns:p14="http://schemas.microsoft.com/office/powerpoint/2010/main" val="7437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CED8-4904-4E41-A502-794EB74D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/>
              <a:t>ޙަދީޘް ޞައްޙަވުމުގެ (އިއްތިފާޤުވާ) ޝަރުޠުތައް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6E0E-8D24-4248-B43D-62058D852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v-MV" sz="2800"/>
              <a:t>ސަނަދު ގުޅިފައި ވުން</a:t>
            </a:r>
          </a:p>
          <a:p>
            <a:pPr>
              <a:lnSpc>
                <a:spcPct val="150000"/>
              </a:lnSpc>
            </a:pPr>
            <a:r>
              <a:rPr lang="dv-MV" sz="2800"/>
              <a:t>ރާވީންގެ ޢަދުލުވެރީން ކަމުގައި ވުން</a:t>
            </a:r>
          </a:p>
          <a:p>
            <a:pPr>
              <a:lnSpc>
                <a:spcPct val="150000"/>
              </a:lnSpc>
            </a:pPr>
            <a:r>
              <a:rPr lang="dv-MV" sz="2800"/>
              <a:t>ރާވީންގެ ޟަބްޠު ހުރުން</a:t>
            </a:r>
          </a:p>
          <a:p>
            <a:pPr>
              <a:lnSpc>
                <a:spcPct val="150000"/>
              </a:lnSpc>
            </a:pPr>
            <a:r>
              <a:rPr lang="dv-MV" sz="2800"/>
              <a:t>ޝާއްޛުކަމެއް ނެތުން</a:t>
            </a:r>
          </a:p>
          <a:p>
            <a:pPr>
              <a:lnSpc>
                <a:spcPct val="150000"/>
              </a:lnSpc>
            </a:pPr>
            <a:r>
              <a:rPr lang="dv-MV" sz="2800"/>
              <a:t>ޢިއްލަތެއް ނެތުން</a:t>
            </a:r>
          </a:p>
          <a:p>
            <a:pPr>
              <a:lnSpc>
                <a:spcPct val="15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4546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0C3BB0-DFCE-4441-B454-B18068B484E7}"/>
              </a:ext>
            </a:extLst>
          </p:cNvPr>
          <p:cNvSpPr txBox="1"/>
          <p:nvPr/>
        </p:nvSpPr>
        <p:spPr>
          <a:xfrm>
            <a:off x="1258645" y="1676970"/>
            <a:ext cx="9047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dv-MV" sz="3200"/>
              <a:t>ފުރަތަމަ ޞަޙީޙު ޙަދީޘް ވެޔޭ އިސްނާދު އަޞްލާ ގުޅެވެޔޭ</a:t>
            </a:r>
          </a:p>
          <a:p>
            <a:pPr algn="r" rtl="1">
              <a:lnSpc>
                <a:spcPct val="150000"/>
              </a:lnSpc>
            </a:pPr>
            <a:r>
              <a:rPr lang="dv-MV" sz="3200"/>
              <a:t>ހުރިހައި ޝަރުޠު މަތިވެރިމެޔޭ ޢިއްލަތު ވަ ޝާއްޛު ނަފީވެޔޭ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A058D-F3C1-464C-8C68-9C02D40847E9}"/>
              </a:ext>
            </a:extLst>
          </p:cNvPr>
          <p:cNvSpPr txBox="1"/>
          <p:nvPr/>
        </p:nvSpPr>
        <p:spPr>
          <a:xfrm>
            <a:off x="1258644" y="3246630"/>
            <a:ext cx="7476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dv-MV" sz="3200"/>
              <a:t>އިތުބާރު ޟަބްޠާ ނަޤްލުގައި ލިބިހުރި ޢަދުލުވެރި ޟާބިޠެއް</a:t>
            </a:r>
          </a:p>
          <a:p>
            <a:pPr algn="r" rtl="1">
              <a:lnSpc>
                <a:spcPct val="150000"/>
              </a:lnSpc>
            </a:pPr>
            <a:r>
              <a:rPr lang="dv-MV" sz="3200"/>
              <a:t>ކިބައިން އެފަދަ ރާވީ ރިވާކުރުމީ ޞަޙީޙުގެ ރުތުބަތެއް</a:t>
            </a:r>
            <a:endParaRPr lang="en-US" sz="32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AE7927F-0A1C-4133-9A7E-BF5C0A58DC51}"/>
                  </a:ext>
                </a:extLst>
              </p14:cNvPr>
              <p14:cNvContentPartPr/>
              <p14:nvPr/>
            </p14:nvContentPartPr>
            <p14:xfrm>
              <a:off x="3592694" y="2193342"/>
              <a:ext cx="314172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AE7927F-0A1C-4133-9A7E-BF5C0A58DC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2694" y="2013342"/>
                <a:ext cx="33213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A0E49EA-C82B-4EF6-8080-9FE39E5F5C65}"/>
                  </a:ext>
                </a:extLst>
              </p14:cNvPr>
              <p14:cNvContentPartPr/>
              <p14:nvPr/>
            </p14:nvContentPartPr>
            <p14:xfrm>
              <a:off x="4378574" y="2903406"/>
              <a:ext cx="84924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A0E49EA-C82B-4EF6-8080-9FE39E5F5C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8574" y="2723406"/>
                <a:ext cx="10288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0E8692-8F51-433F-8477-384095FE54B5}"/>
                  </a:ext>
                </a:extLst>
              </p14:cNvPr>
              <p14:cNvContentPartPr/>
              <p14:nvPr/>
            </p14:nvContentPartPr>
            <p14:xfrm>
              <a:off x="5788334" y="2903406"/>
              <a:ext cx="84924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0E8692-8F51-433F-8477-384095FE54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8372" y="2723406"/>
                <a:ext cx="1028804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3BD3E58-790B-442F-96CE-0629214154EF}"/>
                  </a:ext>
                </a:extLst>
              </p14:cNvPr>
              <p14:cNvContentPartPr/>
              <p14:nvPr/>
            </p14:nvContentPartPr>
            <p14:xfrm>
              <a:off x="3114042" y="3742290"/>
              <a:ext cx="966092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3BD3E58-790B-442F-96CE-0629214154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4056" y="3562290"/>
                <a:ext cx="1145704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5375D9D-1617-4AEE-AAB0-67407F57A2D3}"/>
                  </a:ext>
                </a:extLst>
              </p14:cNvPr>
              <p14:cNvContentPartPr/>
              <p14:nvPr/>
            </p14:nvContentPartPr>
            <p14:xfrm>
              <a:off x="1981200" y="3742290"/>
              <a:ext cx="826546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5375D9D-1617-4AEE-AAB0-67407F57A2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1202" y="3562290"/>
                <a:ext cx="1006183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B1F74DE-56E1-4183-9CCB-916B83356266}"/>
              </a:ext>
            </a:extLst>
          </p:cNvPr>
          <p:cNvSpPr txBox="1"/>
          <p:nvPr/>
        </p:nvSpPr>
        <p:spPr>
          <a:xfrm>
            <a:off x="712490" y="4988387"/>
            <a:ext cx="428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dv-MV" sz="2400"/>
              <a:t>—ޑޭޒީމާ، ބައިޤޫނިއްޔާގެ ދިވެހި ތަރުޖަމާ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6296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4553A-A557-4D71-BBAB-D2E90012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v-MV" sz="3200"/>
              <a:t>ފުރަތަމަ ޝަރުޠު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0382-7034-428F-B9D0-E748B1C5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541495"/>
          </a:xfrm>
        </p:spPr>
        <p:txBody>
          <a:bodyPr>
            <a:normAutofit/>
          </a:bodyPr>
          <a:lstStyle/>
          <a:p>
            <a:r>
              <a:rPr lang="dv-MV" sz="4400"/>
              <a:t>ސަނަދު ގުޅިފައި ވުން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200824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Tharujamaanu">
      <a:majorFont>
        <a:latin typeface="Tharujamaanu"/>
        <a:ea typeface=""/>
        <a:cs typeface="Tharujamaanu"/>
      </a:majorFont>
      <a:minorFont>
        <a:latin typeface="Tharujamaanu"/>
        <a:ea typeface=""/>
        <a:cs typeface="Tharujamaanu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Widescreen</PresentationFormat>
  <Slides>35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Organic</vt:lpstr>
      <vt:lpstr>PowerPoint Presentation</vt:lpstr>
      <vt:lpstr>PowerPoint Presentation</vt:lpstr>
      <vt:lpstr>ޙަދީޘް ޤަބޫލުކުރުމާއި ރައްދުކުރުން</vt:lpstr>
      <vt:lpstr>ޙަދީޘް ޢިލްމު</vt:lpstr>
      <vt:lpstr>ޙަދީޘް ބެހޭ ބައިތައް</vt:lpstr>
      <vt:lpstr>ޙަދީޘް ބެހޭ ބައިތައް</vt:lpstr>
      <vt:lpstr>ޙަދީޘް ޞައްޙަވުމުގެ (އިއްތިފާޤުވާ) ޝަރުޠުތައް</vt:lpstr>
      <vt:lpstr>PowerPoint Presentation</vt:lpstr>
      <vt:lpstr>ފުރަތަމަ ޝަރުޠު</vt:lpstr>
      <vt:lpstr>ސަނަދު ގުޅިފައި ވުމަކީ ކޮބާ؟</vt:lpstr>
      <vt:lpstr>މެދުކެނޑުމެއް ވާކަން އެނގެނީ ކިހިނެއް؟</vt:lpstr>
      <vt:lpstr>މި ޝަރުޠު އުނިވާ ޙަދީޘްތައް</vt:lpstr>
      <vt:lpstr>ދެވަނަ ޝަރުޠު</vt:lpstr>
      <vt:lpstr>ޢަދުލުވެރިޔާގެ ޝަރުޠުތައް</vt:lpstr>
      <vt:lpstr>ފާސިޤުކަމުގެ ސަބަބުން ރިވާޔަތް ޤަބޫލުނުކުރެވޭ މީހުން</vt:lpstr>
      <vt:lpstr>ތިންވަނަ ޝަރުޠު</vt:lpstr>
      <vt:lpstr>ޟަބްޠުގެ ގޮތްތައް</vt:lpstr>
      <vt:lpstr>ހަތަރުވަނަ ޝަރުޠު</vt:lpstr>
      <vt:lpstr>ޝާއްޛު</vt:lpstr>
      <vt:lpstr>PowerPoint Presentation</vt:lpstr>
      <vt:lpstr>PowerPoint Presentation</vt:lpstr>
      <vt:lpstr>PowerPoint Presentation</vt:lpstr>
      <vt:lpstr>ފަސްވަނަ ޝަރުޠު</vt:lpstr>
      <vt:lpstr>ޢިއްލަތެއް ނެތުން</vt:lpstr>
      <vt:lpstr>PowerPoint Presentation</vt:lpstr>
      <vt:lpstr>PowerPoint Presentation</vt:lpstr>
      <vt:lpstr>ޙަސަން ޙަދީޘް</vt:lpstr>
      <vt:lpstr>ޙަސަން ޙަދީޘް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މަސައްކަތް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މުދަލާއި ގޯތިގެދޮރު ހިބައިން ދިނުމުގައި ދެޖިންސުގެ ދަރީންގެ މެދުގައި ހަމަހަމަކުރުން</dc:title>
  <dc:creator>Hassaan Abdur-Razzaaq</dc:creator>
  <cp:revision>1</cp:revision>
  <dcterms:created xsi:type="dcterms:W3CDTF">2020-03-28T10:04:00Z</dcterms:created>
  <dcterms:modified xsi:type="dcterms:W3CDTF">2020-08-17T11:58:38Z</dcterms:modified>
</cp:coreProperties>
</file>