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6" r:id="rId1"/>
  </p:sldMasterIdLst>
  <p:notesMasterIdLst>
    <p:notesMasterId r:id="rId16"/>
  </p:notesMasterIdLst>
  <p:sldIdLst>
    <p:sldId id="341" r:id="rId2"/>
    <p:sldId id="356" r:id="rId3"/>
    <p:sldId id="344" r:id="rId4"/>
    <p:sldId id="348" r:id="rId5"/>
    <p:sldId id="343" r:id="rId6"/>
    <p:sldId id="342" r:id="rId7"/>
    <p:sldId id="350" r:id="rId8"/>
    <p:sldId id="354" r:id="rId9"/>
    <p:sldId id="355" r:id="rId10"/>
    <p:sldId id="351" r:id="rId11"/>
    <p:sldId id="353" r:id="rId12"/>
    <p:sldId id="345" r:id="rId13"/>
    <p:sldId id="358" r:id="rId14"/>
    <p:sldId id="352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</p:embeddedFont>
    <p:embeddedFont>
      <p:font typeface="KFGQPC HAFS Uthmanic Script" panose="02000000000000000000" pitchFamily="2" charset="-78"/>
      <p:regular r:id="rId19"/>
    </p:embeddedFont>
    <p:embeddedFont>
      <p:font typeface="Tharujamaanu" panose="020B0403030200000000" pitchFamily="34" charset="0"/>
      <p:regular r:id="rId20"/>
    </p:embeddedFont>
    <p:embeddedFont>
      <p:font typeface="Tharujamaanu MERGED" panose="020B0403030200000000" pitchFamily="34" charset="-78"/>
      <p:regular r:id="rId21"/>
      <p:bold r:id="rId22"/>
    </p:embeddedFont>
    <p:embeddedFont>
      <p:font typeface="Tharujamaanu MERGED" panose="020B0403030200000000" pitchFamily="34" charset="-78"/>
      <p:regular r:id="rId21"/>
      <p:bold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456" autoAdjust="0"/>
    <p:restoredTop sz="82772" autoAdjust="0"/>
  </p:normalViewPr>
  <p:slideViewPr>
    <p:cSldViewPr snapToGrid="0">
      <p:cViewPr varScale="1">
        <p:scale>
          <a:sx n="52" d="100"/>
          <a:sy n="52" d="100"/>
        </p:scale>
        <p:origin x="53" y="40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an Abdur-Razzaaq" userId="07e4a257e33abea7" providerId="LiveId" clId="{0B7E4907-62E5-46CE-A7E9-A5D77544342D}"/>
    <pc:docChg chg="undo redo custSel addSld delSld modSld sldOrd modMainMaster addSection delSection modSection">
      <pc:chgData name="Hassaan Abdur-Razzaaq" userId="07e4a257e33abea7" providerId="LiveId" clId="{0B7E4907-62E5-46CE-A7E9-A5D77544342D}" dt="2020-09-06T12:27:13.703" v="4979" actId="20577"/>
      <pc:docMkLst>
        <pc:docMk/>
      </pc:docMkLst>
      <pc:sldChg chg="add del">
        <pc:chgData name="Hassaan Abdur-Razzaaq" userId="07e4a257e33abea7" providerId="LiveId" clId="{0B7E4907-62E5-46CE-A7E9-A5D77544342D}" dt="2020-09-01T13:04:25.183" v="78" actId="2696"/>
        <pc:sldMkLst>
          <pc:docMk/>
          <pc:sldMk cId="2167535349" sldId="330"/>
        </pc:sldMkLst>
      </pc:sldChg>
      <pc:sldChg chg="add del">
        <pc:chgData name="Hassaan Abdur-Razzaaq" userId="07e4a257e33abea7" providerId="LiveId" clId="{0B7E4907-62E5-46CE-A7E9-A5D77544342D}" dt="2020-09-01T13:04:31.276" v="80" actId="2696"/>
        <pc:sldMkLst>
          <pc:docMk/>
          <pc:sldMk cId="2916046743" sldId="333"/>
        </pc:sldMkLst>
      </pc:sldChg>
      <pc:sldChg chg="add del">
        <pc:chgData name="Hassaan Abdur-Razzaaq" userId="07e4a257e33abea7" providerId="LiveId" clId="{0B7E4907-62E5-46CE-A7E9-A5D77544342D}" dt="2020-09-01T13:04:25.183" v="78" actId="2696"/>
        <pc:sldMkLst>
          <pc:docMk/>
          <pc:sldMk cId="2971783478" sldId="336"/>
        </pc:sldMkLst>
      </pc:sldChg>
      <pc:sldChg chg="add del">
        <pc:chgData name="Hassaan Abdur-Razzaaq" userId="07e4a257e33abea7" providerId="LiveId" clId="{0B7E4907-62E5-46CE-A7E9-A5D77544342D}" dt="2020-09-01T13:04:25.183" v="78" actId="2696"/>
        <pc:sldMkLst>
          <pc:docMk/>
          <pc:sldMk cId="1146403974" sldId="337"/>
        </pc:sldMkLst>
      </pc:sldChg>
      <pc:sldChg chg="add del">
        <pc:chgData name="Hassaan Abdur-Razzaaq" userId="07e4a257e33abea7" providerId="LiveId" clId="{0B7E4907-62E5-46CE-A7E9-A5D77544342D}" dt="2020-09-01T13:04:21.988" v="77" actId="2696"/>
        <pc:sldMkLst>
          <pc:docMk/>
          <pc:sldMk cId="2624162014" sldId="338"/>
        </pc:sldMkLst>
      </pc:sldChg>
      <pc:sldChg chg="add del">
        <pc:chgData name="Hassaan Abdur-Razzaaq" userId="07e4a257e33abea7" providerId="LiveId" clId="{0B7E4907-62E5-46CE-A7E9-A5D77544342D}" dt="2020-09-01T13:04:21.988" v="77" actId="2696"/>
        <pc:sldMkLst>
          <pc:docMk/>
          <pc:sldMk cId="76739541" sldId="339"/>
        </pc:sldMkLst>
      </pc:sldChg>
      <pc:sldChg chg="add del">
        <pc:chgData name="Hassaan Abdur-Razzaaq" userId="07e4a257e33abea7" providerId="LiveId" clId="{0B7E4907-62E5-46CE-A7E9-A5D77544342D}" dt="2020-09-01T13:04:21.988" v="77" actId="2696"/>
        <pc:sldMkLst>
          <pc:docMk/>
          <pc:sldMk cId="3829279483" sldId="340"/>
        </pc:sldMkLst>
      </pc:sldChg>
      <pc:sldChg chg="addSp delSp modSp add del mod modClrScheme chgLayout">
        <pc:chgData name="Hassaan Abdur-Razzaaq" userId="07e4a257e33abea7" providerId="LiveId" clId="{0B7E4907-62E5-46CE-A7E9-A5D77544342D}" dt="2020-09-01T15:42:33.918" v="1784" actId="1035"/>
        <pc:sldMkLst>
          <pc:docMk/>
          <pc:sldMk cId="579677540" sldId="341"/>
        </pc:sldMkLst>
        <pc:spChg chg="add mod ord">
          <ac:chgData name="Hassaan Abdur-Razzaaq" userId="07e4a257e33abea7" providerId="LiveId" clId="{0B7E4907-62E5-46CE-A7E9-A5D77544342D}" dt="2020-09-01T15:42:33.918" v="1784" actId="1035"/>
          <ac:spMkLst>
            <pc:docMk/>
            <pc:sldMk cId="579677540" sldId="341"/>
            <ac:spMk id="2" creationId="{D7EDC7FA-047C-4ED4-B659-90221C79C035}"/>
          </ac:spMkLst>
        </pc:spChg>
        <pc:spChg chg="mod ord">
          <ac:chgData name="Hassaan Abdur-Razzaaq" userId="07e4a257e33abea7" providerId="LiveId" clId="{0B7E4907-62E5-46CE-A7E9-A5D77544342D}" dt="2020-09-01T15:42:22.453" v="1760" actId="404"/>
          <ac:spMkLst>
            <pc:docMk/>
            <pc:sldMk cId="579677540" sldId="341"/>
            <ac:spMk id="4" creationId="{F3614FA2-15A5-4179-B45E-9FC8D27A2788}"/>
          </ac:spMkLst>
        </pc:spChg>
        <pc:spChg chg="del mod ord">
          <ac:chgData name="Hassaan Abdur-Razzaaq" userId="07e4a257e33abea7" providerId="LiveId" clId="{0B7E4907-62E5-46CE-A7E9-A5D77544342D}" dt="2020-09-01T13:03:02.975" v="0" actId="700"/>
          <ac:spMkLst>
            <pc:docMk/>
            <pc:sldMk cId="579677540" sldId="341"/>
            <ac:spMk id="5" creationId="{E9EC2E19-2362-4C81-BDE9-463396F5A6F2}"/>
          </ac:spMkLst>
        </pc:spChg>
        <pc:cxnChg chg="add mod">
          <ac:chgData name="Hassaan Abdur-Razzaaq" userId="07e4a257e33abea7" providerId="LiveId" clId="{0B7E4907-62E5-46CE-A7E9-A5D77544342D}" dt="2020-09-01T15:42:30.765" v="1772" actId="1035"/>
          <ac:cxnSpMkLst>
            <pc:docMk/>
            <pc:sldMk cId="579677540" sldId="341"/>
            <ac:cxnSpMk id="5" creationId="{3D58B289-0809-4078-8947-57CB88FD9706}"/>
          </ac:cxnSpMkLst>
        </pc:cxnChg>
      </pc:sldChg>
      <pc:sldChg chg="addSp delSp modSp new mod modClrScheme modAnim chgLayout">
        <pc:chgData name="Hassaan Abdur-Razzaaq" userId="07e4a257e33abea7" providerId="LiveId" clId="{0B7E4907-62E5-46CE-A7E9-A5D77544342D}" dt="2020-09-01T17:45:45.406" v="4339"/>
        <pc:sldMkLst>
          <pc:docMk/>
          <pc:sldMk cId="2417348566" sldId="342"/>
        </pc:sldMkLst>
        <pc:spChg chg="del mod">
          <ac:chgData name="Hassaan Abdur-Razzaaq" userId="07e4a257e33abea7" providerId="LiveId" clId="{0B7E4907-62E5-46CE-A7E9-A5D77544342D}" dt="2020-09-01T14:37:15.144" v="346" actId="700"/>
          <ac:spMkLst>
            <pc:docMk/>
            <pc:sldMk cId="2417348566" sldId="342"/>
            <ac:spMk id="2" creationId="{0CAAB350-C2A8-4AC4-864D-FD4FC637201F}"/>
          </ac:spMkLst>
        </pc:spChg>
        <pc:spChg chg="add mod ord">
          <ac:chgData name="Hassaan Abdur-Razzaaq" userId="07e4a257e33abea7" providerId="LiveId" clId="{0B7E4907-62E5-46CE-A7E9-A5D77544342D}" dt="2020-09-01T15:41:07.049" v="1731"/>
          <ac:spMkLst>
            <pc:docMk/>
            <pc:sldMk cId="2417348566" sldId="342"/>
            <ac:spMk id="3" creationId="{64C5CE4D-22CB-47EB-96FE-E71A9A8884D7}"/>
          </ac:spMkLst>
        </pc:spChg>
        <pc:spChg chg="del">
          <ac:chgData name="Hassaan Abdur-Razzaaq" userId="07e4a257e33abea7" providerId="LiveId" clId="{0B7E4907-62E5-46CE-A7E9-A5D77544342D}" dt="2020-09-01T13:06:04.742" v="82" actId="1032"/>
          <ac:spMkLst>
            <pc:docMk/>
            <pc:sldMk cId="2417348566" sldId="342"/>
            <ac:spMk id="3" creationId="{BCD50F64-8154-4308-9DA0-9143F618431B}"/>
          </ac:spMkLst>
        </pc:spChg>
        <pc:spChg chg="add mod">
          <ac:chgData name="Hassaan Abdur-Razzaaq" userId="07e4a257e33abea7" providerId="LiveId" clId="{0B7E4907-62E5-46CE-A7E9-A5D77544342D}" dt="2020-09-01T17:43:28.917" v="4323" actId="404"/>
          <ac:spMkLst>
            <pc:docMk/>
            <pc:sldMk cId="2417348566" sldId="342"/>
            <ac:spMk id="6" creationId="{9AD4536F-BFD4-4176-A2E2-2D835D96B927}"/>
          </ac:spMkLst>
        </pc:spChg>
        <pc:graphicFrameChg chg="add del mod ord modGraphic">
          <ac:chgData name="Hassaan Abdur-Razzaaq" userId="07e4a257e33abea7" providerId="LiveId" clId="{0B7E4907-62E5-46CE-A7E9-A5D77544342D}" dt="2020-09-01T17:42:57.210" v="4259" actId="478"/>
          <ac:graphicFrameMkLst>
            <pc:docMk/>
            <pc:sldMk cId="2417348566" sldId="342"/>
            <ac:graphicFrameMk id="4" creationId="{236CB8BD-B8A0-4584-970B-EF506CB7AF4C}"/>
          </ac:graphicFrameMkLst>
        </pc:graphicFrameChg>
      </pc:sldChg>
      <pc:sldChg chg="addSp delSp modSp new mod setBg modAnim">
        <pc:chgData name="Hassaan Abdur-Razzaaq" userId="07e4a257e33abea7" providerId="LiveId" clId="{0B7E4907-62E5-46CE-A7E9-A5D77544342D}" dt="2020-09-01T17:41:50.386" v="4257"/>
        <pc:sldMkLst>
          <pc:docMk/>
          <pc:sldMk cId="2116380766" sldId="343"/>
        </pc:sldMkLst>
        <pc:spChg chg="del">
          <ac:chgData name="Hassaan Abdur-Razzaaq" userId="07e4a257e33abea7" providerId="LiveId" clId="{0B7E4907-62E5-46CE-A7E9-A5D77544342D}" dt="2020-09-01T13:10:00.629" v="130"/>
          <ac:spMkLst>
            <pc:docMk/>
            <pc:sldMk cId="2116380766" sldId="343"/>
            <ac:spMk id="2" creationId="{46953AAB-D8D6-40AB-BF3A-603751551B04}"/>
          </ac:spMkLst>
        </pc:spChg>
        <pc:spChg chg="add mod">
          <ac:chgData name="Hassaan Abdur-Razzaaq" userId="07e4a257e33abea7" providerId="LiveId" clId="{0B7E4907-62E5-46CE-A7E9-A5D77544342D}" dt="2020-09-01T16:19:32.071" v="1870" actId="1036"/>
          <ac:spMkLst>
            <pc:docMk/>
            <pc:sldMk cId="2116380766" sldId="343"/>
            <ac:spMk id="2" creationId="{AC9DB581-4321-4B08-B05F-A7B1F434F702}"/>
          </ac:spMkLst>
        </pc:spChg>
        <pc:spChg chg="del">
          <ac:chgData name="Hassaan Abdur-Razzaaq" userId="07e4a257e33abea7" providerId="LiveId" clId="{0B7E4907-62E5-46CE-A7E9-A5D77544342D}" dt="2020-09-01T13:08:01.446" v="112" actId="931"/>
          <ac:spMkLst>
            <pc:docMk/>
            <pc:sldMk cId="2116380766" sldId="343"/>
            <ac:spMk id="3" creationId="{806269B1-A8E4-4EE5-9412-2CC12B805670}"/>
          </ac:spMkLst>
        </pc:spChg>
        <pc:spChg chg="add mod">
          <ac:chgData name="Hassaan Abdur-Razzaaq" userId="07e4a257e33abea7" providerId="LiveId" clId="{0B7E4907-62E5-46CE-A7E9-A5D77544342D}" dt="2020-09-01T16:19:32.071" v="1870" actId="1036"/>
          <ac:spMkLst>
            <pc:docMk/>
            <pc:sldMk cId="2116380766" sldId="343"/>
            <ac:spMk id="5" creationId="{458483F6-3F4B-4F47-88A5-F3DCD3BECC01}"/>
          </ac:spMkLst>
        </pc:spChg>
        <pc:spChg chg="add mod">
          <ac:chgData name="Hassaan Abdur-Razzaaq" userId="07e4a257e33abea7" providerId="LiveId" clId="{0B7E4907-62E5-46CE-A7E9-A5D77544342D}" dt="2020-09-01T16:19:41.864" v="1872"/>
          <ac:spMkLst>
            <pc:docMk/>
            <pc:sldMk cId="2116380766" sldId="343"/>
            <ac:spMk id="6" creationId="{063BABB2-6A7C-422D-A920-559BABC1CE5D}"/>
          </ac:spMkLst>
        </pc:spChg>
        <pc:spChg chg="add del mod">
          <ac:chgData name="Hassaan Abdur-Razzaaq" userId="07e4a257e33abea7" providerId="LiveId" clId="{0B7E4907-62E5-46CE-A7E9-A5D77544342D}" dt="2020-09-01T13:10:00.629" v="130"/>
          <ac:spMkLst>
            <pc:docMk/>
            <pc:sldMk cId="2116380766" sldId="343"/>
            <ac:spMk id="7" creationId="{0298910D-60A9-49FC-80DB-1692C4FA8C3F}"/>
          </ac:spMkLst>
        </pc:spChg>
        <pc:spChg chg="add mod">
          <ac:chgData name="Hassaan Abdur-Razzaaq" userId="07e4a257e33abea7" providerId="LiveId" clId="{0B7E4907-62E5-46CE-A7E9-A5D77544342D}" dt="2020-09-01T16:17:54.362" v="1845" actId="404"/>
          <ac:spMkLst>
            <pc:docMk/>
            <pc:sldMk cId="2116380766" sldId="343"/>
            <ac:spMk id="8" creationId="{A745DC45-FB34-48A6-AD97-FE1955C039CB}"/>
          </ac:spMkLst>
        </pc:spChg>
        <pc:spChg chg="add del mod">
          <ac:chgData name="Hassaan Abdur-Razzaaq" userId="07e4a257e33abea7" providerId="LiveId" clId="{0B7E4907-62E5-46CE-A7E9-A5D77544342D}" dt="2020-09-01T13:10:01.556" v="131"/>
          <ac:spMkLst>
            <pc:docMk/>
            <pc:sldMk cId="2116380766" sldId="343"/>
            <ac:spMk id="8" creationId="{A8D0F560-11E8-4D0E-9713-BA0185BEED63}"/>
          </ac:spMkLst>
        </pc:spChg>
        <pc:spChg chg="add del mod">
          <ac:chgData name="Hassaan Abdur-Razzaaq" userId="07e4a257e33abea7" providerId="LiveId" clId="{0B7E4907-62E5-46CE-A7E9-A5D77544342D}" dt="2020-09-01T13:10:01.556" v="131"/>
          <ac:spMkLst>
            <pc:docMk/>
            <pc:sldMk cId="2116380766" sldId="343"/>
            <ac:spMk id="9" creationId="{C6FCE655-BE29-43CB-989B-6BABDC9005AF}"/>
          </ac:spMkLst>
        </pc:spChg>
        <pc:spChg chg="add del mod">
          <ac:chgData name="Hassaan Abdur-Razzaaq" userId="07e4a257e33abea7" providerId="LiveId" clId="{0B7E4907-62E5-46CE-A7E9-A5D77544342D}" dt="2020-09-01T14:39:53.670" v="378" actId="478"/>
          <ac:spMkLst>
            <pc:docMk/>
            <pc:sldMk cId="2116380766" sldId="343"/>
            <ac:spMk id="10" creationId="{B6FF4995-C865-498A-AE89-F88D7D1E819E}"/>
          </ac:spMkLst>
        </pc:spChg>
        <pc:spChg chg="add del mod">
          <ac:chgData name="Hassaan Abdur-Razzaaq" userId="07e4a257e33abea7" providerId="LiveId" clId="{0B7E4907-62E5-46CE-A7E9-A5D77544342D}" dt="2020-09-01T16:19:32.071" v="1870" actId="1036"/>
          <ac:spMkLst>
            <pc:docMk/>
            <pc:sldMk cId="2116380766" sldId="343"/>
            <ac:spMk id="11" creationId="{F0A18325-78A7-46D5-9994-77E3E73B0614}"/>
          </ac:spMkLst>
        </pc:spChg>
        <pc:spChg chg="add del mod">
          <ac:chgData name="Hassaan Abdur-Razzaaq" userId="07e4a257e33abea7" providerId="LiveId" clId="{0B7E4907-62E5-46CE-A7E9-A5D77544342D}" dt="2020-09-01T13:11:58.189" v="198"/>
          <ac:spMkLst>
            <pc:docMk/>
            <pc:sldMk cId="2116380766" sldId="343"/>
            <ac:spMk id="12" creationId="{4FE3B9C2-BA5F-42E2-B5DB-673991A8D434}"/>
          </ac:spMkLst>
        </pc:spChg>
        <pc:spChg chg="add del mod">
          <ac:chgData name="Hassaan Abdur-Razzaaq" userId="07e4a257e33abea7" providerId="LiveId" clId="{0B7E4907-62E5-46CE-A7E9-A5D77544342D}" dt="2020-09-01T13:11:58.189" v="198"/>
          <ac:spMkLst>
            <pc:docMk/>
            <pc:sldMk cId="2116380766" sldId="343"/>
            <ac:spMk id="13" creationId="{A5472539-2D21-4158-BEE8-E2D7F04B5B8E}"/>
          </ac:spMkLst>
        </pc:spChg>
        <pc:picChg chg="add del mod">
          <ac:chgData name="Hassaan Abdur-Razzaaq" userId="07e4a257e33abea7" providerId="LiveId" clId="{0B7E4907-62E5-46CE-A7E9-A5D77544342D}" dt="2020-09-01T13:08:15.319" v="116" actId="478"/>
          <ac:picMkLst>
            <pc:docMk/>
            <pc:sldMk cId="2116380766" sldId="343"/>
            <ac:picMk id="5" creationId="{834E11CD-8F0C-46DD-9C5A-588E0C40AFF5}"/>
          </ac:picMkLst>
        </pc:picChg>
      </pc:sldChg>
      <pc:sldChg chg="addSp delSp modSp new mod modClrScheme modAnim chgLayout">
        <pc:chgData name="Hassaan Abdur-Razzaaq" userId="07e4a257e33abea7" providerId="LiveId" clId="{0B7E4907-62E5-46CE-A7E9-A5D77544342D}" dt="2020-09-02T02:26:20.528" v="4698" actId="1038"/>
        <pc:sldMkLst>
          <pc:docMk/>
          <pc:sldMk cId="2712887883" sldId="344"/>
        </pc:sldMkLst>
        <pc:spChg chg="del">
          <ac:chgData name="Hassaan Abdur-Razzaaq" userId="07e4a257e33abea7" providerId="LiveId" clId="{0B7E4907-62E5-46CE-A7E9-A5D77544342D}" dt="2020-09-01T13:12:35.604" v="219" actId="700"/>
          <ac:spMkLst>
            <pc:docMk/>
            <pc:sldMk cId="2712887883" sldId="344"/>
            <ac:spMk id="2" creationId="{2BDAF0E6-8C7D-4AE5-A153-659CB15D6112}"/>
          </ac:spMkLst>
        </pc:spChg>
        <pc:spChg chg="add del mod">
          <ac:chgData name="Hassaan Abdur-Razzaaq" userId="07e4a257e33abea7" providerId="LiveId" clId="{0B7E4907-62E5-46CE-A7E9-A5D77544342D}" dt="2020-09-01T16:14:24.443" v="1789"/>
          <ac:spMkLst>
            <pc:docMk/>
            <pc:sldMk cId="2712887883" sldId="344"/>
            <ac:spMk id="2" creationId="{CB4A61F6-7CA2-49C1-BADB-235AEC293749}"/>
          </ac:spMkLst>
        </pc:spChg>
        <pc:spChg chg="add mod">
          <ac:chgData name="Hassaan Abdur-Razzaaq" userId="07e4a257e33abea7" providerId="LiveId" clId="{0B7E4907-62E5-46CE-A7E9-A5D77544342D}" dt="2020-09-02T02:26:20.528" v="4698" actId="1038"/>
          <ac:spMkLst>
            <pc:docMk/>
            <pc:sldMk cId="2712887883" sldId="344"/>
            <ac:spMk id="3" creationId="{3E5D9444-0D77-49C9-9453-CE99416AC87E}"/>
          </ac:spMkLst>
        </pc:spChg>
        <pc:spChg chg="del">
          <ac:chgData name="Hassaan Abdur-Razzaaq" userId="07e4a257e33abea7" providerId="LiveId" clId="{0B7E4907-62E5-46CE-A7E9-A5D77544342D}" dt="2020-09-01T13:12:35.604" v="219" actId="700"/>
          <ac:spMkLst>
            <pc:docMk/>
            <pc:sldMk cId="2712887883" sldId="344"/>
            <ac:spMk id="3" creationId="{FE861E62-C721-457E-B72D-5B24AB2B7ECD}"/>
          </ac:spMkLst>
        </pc:spChg>
        <pc:spChg chg="add mod">
          <ac:chgData name="Hassaan Abdur-Razzaaq" userId="07e4a257e33abea7" providerId="LiveId" clId="{0B7E4907-62E5-46CE-A7E9-A5D77544342D}" dt="2020-09-02T02:26:20.528" v="4698" actId="1038"/>
          <ac:spMkLst>
            <pc:docMk/>
            <pc:sldMk cId="2712887883" sldId="344"/>
            <ac:spMk id="6" creationId="{814EB595-2817-48FA-B3B4-808ED985336C}"/>
          </ac:spMkLst>
        </pc:spChg>
        <pc:picChg chg="add del mod">
          <ac:chgData name="Hassaan Abdur-Razzaaq" userId="07e4a257e33abea7" providerId="LiveId" clId="{0B7E4907-62E5-46CE-A7E9-A5D77544342D}" dt="2020-09-01T15:01:02.356" v="949" actId="478"/>
          <ac:picMkLst>
            <pc:docMk/>
            <pc:sldMk cId="2712887883" sldId="344"/>
            <ac:picMk id="5" creationId="{C485FEC0-697A-47F0-A4A3-A6C185FEED54}"/>
          </ac:picMkLst>
        </pc:picChg>
      </pc:sldChg>
      <pc:sldChg chg="addSp delSp modSp new mod ord modClrScheme chgLayout">
        <pc:chgData name="Hassaan Abdur-Razzaaq" userId="07e4a257e33abea7" providerId="LiveId" clId="{0B7E4907-62E5-46CE-A7E9-A5D77544342D}" dt="2020-09-02T02:44:35.869" v="4934"/>
        <pc:sldMkLst>
          <pc:docMk/>
          <pc:sldMk cId="3948306266" sldId="345"/>
        </pc:sldMkLst>
        <pc:spChg chg="del mod ord">
          <ac:chgData name="Hassaan Abdur-Razzaaq" userId="07e4a257e33abea7" providerId="LiveId" clId="{0B7E4907-62E5-46CE-A7E9-A5D77544342D}" dt="2020-09-01T14:27:03.073" v="231" actId="700"/>
          <ac:spMkLst>
            <pc:docMk/>
            <pc:sldMk cId="3948306266" sldId="345"/>
            <ac:spMk id="2" creationId="{412958C5-3D67-4FC2-9DC0-B7032BC0DD8E}"/>
          </ac:spMkLst>
        </pc:spChg>
        <pc:spChg chg="del mod ord">
          <ac:chgData name="Hassaan Abdur-Razzaaq" userId="07e4a257e33abea7" providerId="LiveId" clId="{0B7E4907-62E5-46CE-A7E9-A5D77544342D}" dt="2020-09-01T14:27:03.073" v="231" actId="700"/>
          <ac:spMkLst>
            <pc:docMk/>
            <pc:sldMk cId="3948306266" sldId="345"/>
            <ac:spMk id="3" creationId="{1FDA8075-299C-40D6-8164-CF8258ED1481}"/>
          </ac:spMkLst>
        </pc:spChg>
        <pc:spChg chg="add mod ord">
          <ac:chgData name="Hassaan Abdur-Razzaaq" userId="07e4a257e33abea7" providerId="LiveId" clId="{0B7E4907-62E5-46CE-A7E9-A5D77544342D}" dt="2020-09-01T16:53:46.941" v="3663" actId="1076"/>
          <ac:spMkLst>
            <pc:docMk/>
            <pc:sldMk cId="3948306266" sldId="345"/>
            <ac:spMk id="4" creationId="{BB04CE39-9A94-45C5-8A21-F979E15C2DC7}"/>
          </ac:spMkLst>
        </pc:spChg>
        <pc:spChg chg="add mod ord">
          <ac:chgData name="Hassaan Abdur-Razzaaq" userId="07e4a257e33abea7" providerId="LiveId" clId="{0B7E4907-62E5-46CE-A7E9-A5D77544342D}" dt="2020-09-01T16:53:46.941" v="3663" actId="1076"/>
          <ac:spMkLst>
            <pc:docMk/>
            <pc:sldMk cId="3948306266" sldId="345"/>
            <ac:spMk id="5" creationId="{F100FFD6-1724-467C-A7BF-C98A50DF0F93}"/>
          </ac:spMkLst>
        </pc:spChg>
        <pc:spChg chg="add del mod ord">
          <ac:chgData name="Hassaan Abdur-Razzaaq" userId="07e4a257e33abea7" providerId="LiveId" clId="{0B7E4907-62E5-46CE-A7E9-A5D77544342D}" dt="2020-09-01T14:29:29.729" v="241" actId="478"/>
          <ac:spMkLst>
            <pc:docMk/>
            <pc:sldMk cId="3948306266" sldId="345"/>
            <ac:spMk id="6" creationId="{B359FF13-A704-4AAB-900F-4F0FF7909908}"/>
          </ac:spMkLst>
        </pc:spChg>
        <pc:spChg chg="add del mod ord">
          <ac:chgData name="Hassaan Abdur-Razzaaq" userId="07e4a257e33abea7" providerId="LiveId" clId="{0B7E4907-62E5-46CE-A7E9-A5D77544342D}" dt="2020-09-01T14:33:52.433" v="295" actId="700"/>
          <ac:spMkLst>
            <pc:docMk/>
            <pc:sldMk cId="3948306266" sldId="345"/>
            <ac:spMk id="7" creationId="{34B59247-CDF6-4417-A80E-B91FEDB7220D}"/>
          </ac:spMkLst>
        </pc:spChg>
        <pc:spChg chg="add del mod ord">
          <ac:chgData name="Hassaan Abdur-Razzaaq" userId="07e4a257e33abea7" providerId="LiveId" clId="{0B7E4907-62E5-46CE-A7E9-A5D77544342D}" dt="2020-09-01T14:33:51.214" v="294" actId="700"/>
          <ac:spMkLst>
            <pc:docMk/>
            <pc:sldMk cId="3948306266" sldId="345"/>
            <ac:spMk id="8" creationId="{DAC8B0B5-30AA-4542-9AD8-C3A06F58E3FB}"/>
          </ac:spMkLst>
        </pc:spChg>
        <pc:spChg chg="add del mod ord">
          <ac:chgData name="Hassaan Abdur-Razzaaq" userId="07e4a257e33abea7" providerId="LiveId" clId="{0B7E4907-62E5-46CE-A7E9-A5D77544342D}" dt="2020-09-01T14:35:21.921" v="301" actId="478"/>
          <ac:spMkLst>
            <pc:docMk/>
            <pc:sldMk cId="3948306266" sldId="345"/>
            <ac:spMk id="9" creationId="{93C782E8-11AD-49C0-BD7E-16F66C4679A9}"/>
          </ac:spMkLst>
        </pc:spChg>
      </pc:sldChg>
      <pc:sldChg chg="add del modTransition">
        <pc:chgData name="Hassaan Abdur-Razzaaq" userId="07e4a257e33abea7" providerId="LiveId" clId="{0B7E4907-62E5-46CE-A7E9-A5D77544342D}" dt="2020-09-01T15:22:48.321" v="1692" actId="2696"/>
        <pc:sldMkLst>
          <pc:docMk/>
          <pc:sldMk cId="2074763045" sldId="346"/>
        </pc:sldMkLst>
      </pc:sldChg>
      <pc:sldChg chg="addSp delSp modSp add del mod setBg chgLayout">
        <pc:chgData name="Hassaan Abdur-Razzaaq" userId="07e4a257e33abea7" providerId="LiveId" clId="{0B7E4907-62E5-46CE-A7E9-A5D77544342D}" dt="2020-09-01T16:19:12.421" v="1859" actId="2696"/>
        <pc:sldMkLst>
          <pc:docMk/>
          <pc:sldMk cId="2985628878" sldId="347"/>
        </pc:sldMkLst>
        <pc:spChg chg="del">
          <ac:chgData name="Hassaan Abdur-Razzaaq" userId="07e4a257e33abea7" providerId="LiveId" clId="{0B7E4907-62E5-46CE-A7E9-A5D77544342D}" dt="2020-09-01T15:02:10.784" v="968" actId="478"/>
          <ac:spMkLst>
            <pc:docMk/>
            <pc:sldMk cId="2985628878" sldId="347"/>
            <ac:spMk id="2" creationId="{AC9DB581-4321-4B08-B05F-A7B1F434F702}"/>
          </ac:spMkLst>
        </pc:spChg>
        <pc:spChg chg="add mod ord">
          <ac:chgData name="Hassaan Abdur-Razzaaq" userId="07e4a257e33abea7" providerId="LiveId" clId="{0B7E4907-62E5-46CE-A7E9-A5D77544342D}" dt="2020-09-01T15:41:07.049" v="1731"/>
          <ac:spMkLst>
            <pc:docMk/>
            <pc:sldMk cId="2985628878" sldId="347"/>
            <ac:spMk id="3" creationId="{41F28075-B1D0-46E4-9681-1765BB537701}"/>
          </ac:spMkLst>
        </pc:spChg>
        <pc:spChg chg="del">
          <ac:chgData name="Hassaan Abdur-Razzaaq" userId="07e4a257e33abea7" providerId="LiveId" clId="{0B7E4907-62E5-46CE-A7E9-A5D77544342D}" dt="2020-09-01T15:02:01.383" v="965" actId="478"/>
          <ac:spMkLst>
            <pc:docMk/>
            <pc:sldMk cId="2985628878" sldId="347"/>
            <ac:spMk id="5" creationId="{458483F6-3F4B-4F47-88A5-F3DCD3BECC01}"/>
          </ac:spMkLst>
        </pc:spChg>
        <pc:spChg chg="del">
          <ac:chgData name="Hassaan Abdur-Razzaaq" userId="07e4a257e33abea7" providerId="LiveId" clId="{0B7E4907-62E5-46CE-A7E9-A5D77544342D}" dt="2020-09-01T15:02:07.680" v="967" actId="478"/>
          <ac:spMkLst>
            <pc:docMk/>
            <pc:sldMk cId="2985628878" sldId="347"/>
            <ac:spMk id="6" creationId="{063BABB2-6A7C-422D-A920-559BABC1CE5D}"/>
          </ac:spMkLst>
        </pc:spChg>
        <pc:spChg chg="mod ord">
          <ac:chgData name="Hassaan Abdur-Razzaaq" userId="07e4a257e33abea7" providerId="LiveId" clId="{0B7E4907-62E5-46CE-A7E9-A5D77544342D}" dt="2020-09-01T15:41:07.290" v="1733" actId="27636"/>
          <ac:spMkLst>
            <pc:docMk/>
            <pc:sldMk cId="2985628878" sldId="347"/>
            <ac:spMk id="11" creationId="{F0A18325-78A7-46D5-9994-77E3E73B0614}"/>
          </ac:spMkLst>
        </pc:spChg>
      </pc:sldChg>
      <pc:sldChg chg="addSp delSp modSp new mod modClrScheme chgLayout">
        <pc:chgData name="Hassaan Abdur-Razzaaq" userId="07e4a257e33abea7" providerId="LiveId" clId="{0B7E4907-62E5-46CE-A7E9-A5D77544342D}" dt="2020-09-01T17:30:36.407" v="4254" actId="20577"/>
        <pc:sldMkLst>
          <pc:docMk/>
          <pc:sldMk cId="585576296" sldId="348"/>
        </pc:sldMkLst>
        <pc:spChg chg="add del mod">
          <ac:chgData name="Hassaan Abdur-Razzaaq" userId="07e4a257e33abea7" providerId="LiveId" clId="{0B7E4907-62E5-46CE-A7E9-A5D77544342D}" dt="2020-09-01T15:03:58.874" v="983" actId="700"/>
          <ac:spMkLst>
            <pc:docMk/>
            <pc:sldMk cId="585576296" sldId="348"/>
            <ac:spMk id="2" creationId="{2297728B-8F02-4A01-A13E-0CD3460DF3C2}"/>
          </ac:spMkLst>
        </pc:spChg>
        <pc:spChg chg="add del mod">
          <ac:chgData name="Hassaan Abdur-Razzaaq" userId="07e4a257e33abea7" providerId="LiveId" clId="{0B7E4907-62E5-46CE-A7E9-A5D77544342D}" dt="2020-09-01T15:03:58.874" v="983" actId="700"/>
          <ac:spMkLst>
            <pc:docMk/>
            <pc:sldMk cId="585576296" sldId="348"/>
            <ac:spMk id="3" creationId="{87A0DD9A-959D-4D05-BC3B-11BDDADB1C47}"/>
          </ac:spMkLst>
        </pc:spChg>
        <pc:spChg chg="add mod ord">
          <ac:chgData name="Hassaan Abdur-Razzaaq" userId="07e4a257e33abea7" providerId="LiveId" clId="{0B7E4907-62E5-46CE-A7E9-A5D77544342D}" dt="2020-09-01T17:30:36.407" v="4254" actId="20577"/>
          <ac:spMkLst>
            <pc:docMk/>
            <pc:sldMk cId="585576296" sldId="348"/>
            <ac:spMk id="4" creationId="{7C7A9551-75B0-410A-BBDE-36D319F0F3EB}"/>
          </ac:spMkLst>
        </pc:spChg>
        <pc:spChg chg="add mod ord">
          <ac:chgData name="Hassaan Abdur-Razzaaq" userId="07e4a257e33abea7" providerId="LiveId" clId="{0B7E4907-62E5-46CE-A7E9-A5D77544342D}" dt="2020-09-01T17:30:26.718" v="4228" actId="20577"/>
          <ac:spMkLst>
            <pc:docMk/>
            <pc:sldMk cId="585576296" sldId="348"/>
            <ac:spMk id="5" creationId="{56AFE239-6A69-457B-B5DC-23E7DC84B3D2}"/>
          </ac:spMkLst>
        </pc:spChg>
      </pc:sldChg>
      <pc:sldChg chg="modSp add del mod">
        <pc:chgData name="Hassaan Abdur-Razzaaq" userId="07e4a257e33abea7" providerId="LiveId" clId="{0B7E4907-62E5-46CE-A7E9-A5D77544342D}" dt="2020-09-01T16:19:14.924" v="1860" actId="2696"/>
        <pc:sldMkLst>
          <pc:docMk/>
          <pc:sldMk cId="3451774469" sldId="349"/>
        </pc:sldMkLst>
        <pc:spChg chg="mod">
          <ac:chgData name="Hassaan Abdur-Razzaaq" userId="07e4a257e33abea7" providerId="LiveId" clId="{0B7E4907-62E5-46CE-A7E9-A5D77544342D}" dt="2020-09-01T15:41:07.049" v="1731"/>
          <ac:spMkLst>
            <pc:docMk/>
            <pc:sldMk cId="3451774469" sldId="349"/>
            <ac:spMk id="3" creationId="{41F28075-B1D0-46E4-9681-1765BB537701}"/>
          </ac:spMkLst>
        </pc:spChg>
        <pc:spChg chg="mod">
          <ac:chgData name="Hassaan Abdur-Razzaaq" userId="07e4a257e33abea7" providerId="LiveId" clId="{0B7E4907-62E5-46CE-A7E9-A5D77544342D}" dt="2020-09-01T15:41:07.400" v="1734" actId="27636"/>
          <ac:spMkLst>
            <pc:docMk/>
            <pc:sldMk cId="3451774469" sldId="349"/>
            <ac:spMk id="11" creationId="{F0A18325-78A7-46D5-9994-77E3E73B0614}"/>
          </ac:spMkLst>
        </pc:spChg>
      </pc:sldChg>
      <pc:sldChg chg="addSp modSp new mod ord setBg modClrScheme modAnim chgLayout">
        <pc:chgData name="Hassaan Abdur-Razzaaq" userId="07e4a257e33abea7" providerId="LiveId" clId="{0B7E4907-62E5-46CE-A7E9-A5D77544342D}" dt="2020-09-01T17:45:40.455" v="4338"/>
        <pc:sldMkLst>
          <pc:docMk/>
          <pc:sldMk cId="2788910647" sldId="350"/>
        </pc:sldMkLst>
        <pc:spChg chg="add mod">
          <ac:chgData name="Hassaan Abdur-Razzaaq" userId="07e4a257e33abea7" providerId="LiveId" clId="{0B7E4907-62E5-46CE-A7E9-A5D77544342D}" dt="2020-09-01T16:32:08.257" v="1966" actId="20577"/>
          <ac:spMkLst>
            <pc:docMk/>
            <pc:sldMk cId="2788910647" sldId="350"/>
            <ac:spMk id="2" creationId="{376047F0-579E-4C65-B532-62081ED1573A}"/>
          </ac:spMkLst>
        </pc:spChg>
        <pc:spChg chg="add mod">
          <ac:chgData name="Hassaan Abdur-Razzaaq" userId="07e4a257e33abea7" providerId="LiveId" clId="{0B7E4907-62E5-46CE-A7E9-A5D77544342D}" dt="2020-09-01T16:34:07.178" v="2146" actId="27636"/>
          <ac:spMkLst>
            <pc:docMk/>
            <pc:sldMk cId="2788910647" sldId="350"/>
            <ac:spMk id="3" creationId="{CBC7EA2F-F7DB-472A-8312-F2F04C85EF91}"/>
          </ac:spMkLst>
        </pc:spChg>
      </pc:sldChg>
      <pc:sldChg chg="modSp new mod ord modAnim">
        <pc:chgData name="Hassaan Abdur-Razzaaq" userId="07e4a257e33abea7" providerId="LiveId" clId="{0B7E4907-62E5-46CE-A7E9-A5D77544342D}" dt="2020-09-06T12:27:13.703" v="4979" actId="20577"/>
        <pc:sldMkLst>
          <pc:docMk/>
          <pc:sldMk cId="1795333327" sldId="351"/>
        </pc:sldMkLst>
        <pc:spChg chg="mod">
          <ac:chgData name="Hassaan Abdur-Razzaaq" userId="07e4a257e33abea7" providerId="LiveId" clId="{0B7E4907-62E5-46CE-A7E9-A5D77544342D}" dt="2020-09-06T12:27:13.703" v="4979" actId="20577"/>
          <ac:spMkLst>
            <pc:docMk/>
            <pc:sldMk cId="1795333327" sldId="351"/>
            <ac:spMk id="2" creationId="{1C64FA50-3EF6-469F-8259-A2D067C83425}"/>
          </ac:spMkLst>
        </pc:spChg>
        <pc:spChg chg="mod">
          <ac:chgData name="Hassaan Abdur-Razzaaq" userId="07e4a257e33abea7" providerId="LiveId" clId="{0B7E4907-62E5-46CE-A7E9-A5D77544342D}" dt="2020-09-02T02:35:44.405" v="4716" actId="20577"/>
          <ac:spMkLst>
            <pc:docMk/>
            <pc:sldMk cId="1795333327" sldId="351"/>
            <ac:spMk id="3" creationId="{A0A7D211-8051-406F-84C4-89B9AFA8EA90}"/>
          </ac:spMkLst>
        </pc:spChg>
      </pc:sldChg>
      <pc:sldChg chg="modSp new mod modAnim">
        <pc:chgData name="Hassaan Abdur-Razzaaq" userId="07e4a257e33abea7" providerId="LiveId" clId="{0B7E4907-62E5-46CE-A7E9-A5D77544342D}" dt="2020-09-01T17:44:46.316" v="4331"/>
        <pc:sldMkLst>
          <pc:docMk/>
          <pc:sldMk cId="61775417" sldId="352"/>
        </pc:sldMkLst>
        <pc:spChg chg="mod">
          <ac:chgData name="Hassaan Abdur-Razzaaq" userId="07e4a257e33abea7" providerId="LiveId" clId="{0B7E4907-62E5-46CE-A7E9-A5D77544342D}" dt="2020-09-01T16:55:25.017" v="3758" actId="20577"/>
          <ac:spMkLst>
            <pc:docMk/>
            <pc:sldMk cId="61775417" sldId="352"/>
            <ac:spMk id="2" creationId="{06E2AFE7-860D-4371-9FFF-5EA1C2B82352}"/>
          </ac:spMkLst>
        </pc:spChg>
        <pc:spChg chg="mod">
          <ac:chgData name="Hassaan Abdur-Razzaaq" userId="07e4a257e33abea7" providerId="LiveId" clId="{0B7E4907-62E5-46CE-A7E9-A5D77544342D}" dt="2020-09-01T16:57:56.506" v="4040" actId="5793"/>
          <ac:spMkLst>
            <pc:docMk/>
            <pc:sldMk cId="61775417" sldId="352"/>
            <ac:spMk id="3" creationId="{C082967B-47C0-4501-90CD-1811CD25CFD4}"/>
          </ac:spMkLst>
        </pc:spChg>
      </pc:sldChg>
      <pc:sldChg chg="modSp add mod modAnim">
        <pc:chgData name="Hassaan Abdur-Razzaaq" userId="07e4a257e33abea7" providerId="LiveId" clId="{0B7E4907-62E5-46CE-A7E9-A5D77544342D}" dt="2020-09-01T17:44:53.074" v="4332"/>
        <pc:sldMkLst>
          <pc:docMk/>
          <pc:sldMk cId="2384832223" sldId="353"/>
        </pc:sldMkLst>
        <pc:spChg chg="mod">
          <ac:chgData name="Hassaan Abdur-Razzaaq" userId="07e4a257e33abea7" providerId="LiveId" clId="{0B7E4907-62E5-46CE-A7E9-A5D77544342D}" dt="2020-09-01T16:34:19.557" v="2178" actId="20577"/>
          <ac:spMkLst>
            <pc:docMk/>
            <pc:sldMk cId="2384832223" sldId="353"/>
            <ac:spMk id="2" creationId="{376047F0-579E-4C65-B532-62081ED1573A}"/>
          </ac:spMkLst>
        </pc:spChg>
        <pc:spChg chg="mod">
          <ac:chgData name="Hassaan Abdur-Razzaaq" userId="07e4a257e33abea7" providerId="LiveId" clId="{0B7E4907-62E5-46CE-A7E9-A5D77544342D}" dt="2020-09-01T17:44:03.482" v="4329" actId="20577"/>
          <ac:spMkLst>
            <pc:docMk/>
            <pc:sldMk cId="2384832223" sldId="353"/>
            <ac:spMk id="3" creationId="{CBC7EA2F-F7DB-472A-8312-F2F04C85EF91}"/>
          </ac:spMkLst>
        </pc:spChg>
      </pc:sldChg>
      <pc:sldChg chg="addSp delSp modSp new mod ord modAnim">
        <pc:chgData name="Hassaan Abdur-Razzaaq" userId="07e4a257e33abea7" providerId="LiveId" clId="{0B7E4907-62E5-46CE-A7E9-A5D77544342D}" dt="2020-09-01T17:45:34.875" v="4337"/>
        <pc:sldMkLst>
          <pc:docMk/>
          <pc:sldMk cId="2440747035" sldId="354"/>
        </pc:sldMkLst>
        <pc:spChg chg="mod">
          <ac:chgData name="Hassaan Abdur-Razzaaq" userId="07e4a257e33abea7" providerId="LiveId" clId="{0B7E4907-62E5-46CE-A7E9-A5D77544342D}" dt="2020-09-01T16:42:02.017" v="2630" actId="20577"/>
          <ac:spMkLst>
            <pc:docMk/>
            <pc:sldMk cId="2440747035" sldId="354"/>
            <ac:spMk id="2" creationId="{E4403A80-1C27-4E1F-B611-D2ED815BA2AF}"/>
          </ac:spMkLst>
        </pc:spChg>
        <pc:spChg chg="mod">
          <ac:chgData name="Hassaan Abdur-Razzaaq" userId="07e4a257e33abea7" providerId="LiveId" clId="{0B7E4907-62E5-46CE-A7E9-A5D77544342D}" dt="2020-09-01T17:43:45.396" v="4326" actId="27636"/>
          <ac:spMkLst>
            <pc:docMk/>
            <pc:sldMk cId="2440747035" sldId="354"/>
            <ac:spMk id="3" creationId="{CCD5ADA3-0C09-4F3D-94A4-A2B047BA3D63}"/>
          </ac:spMkLst>
        </pc:spChg>
        <pc:picChg chg="add del mod">
          <ac:chgData name="Hassaan Abdur-Razzaaq" userId="07e4a257e33abea7" providerId="LiveId" clId="{0B7E4907-62E5-46CE-A7E9-A5D77544342D}" dt="2020-09-01T16:39:39.161" v="2259" actId="478"/>
          <ac:picMkLst>
            <pc:docMk/>
            <pc:sldMk cId="2440747035" sldId="354"/>
            <ac:picMk id="4" creationId="{ECAD1325-886B-4571-8924-DC2C383D0D09}"/>
          </ac:picMkLst>
        </pc:picChg>
      </pc:sldChg>
      <pc:sldChg chg="modSp new mod modAnim">
        <pc:chgData name="Hassaan Abdur-Razzaaq" userId="07e4a257e33abea7" providerId="LiveId" clId="{0B7E4907-62E5-46CE-A7E9-A5D77544342D}" dt="2020-09-01T17:45:25.333" v="4336"/>
        <pc:sldMkLst>
          <pc:docMk/>
          <pc:sldMk cId="1817726705" sldId="355"/>
        </pc:sldMkLst>
        <pc:spChg chg="mod">
          <ac:chgData name="Hassaan Abdur-Razzaaq" userId="07e4a257e33abea7" providerId="LiveId" clId="{0B7E4907-62E5-46CE-A7E9-A5D77544342D}" dt="2020-09-01T16:49:47.730" v="3339" actId="20577"/>
          <ac:spMkLst>
            <pc:docMk/>
            <pc:sldMk cId="1817726705" sldId="355"/>
            <ac:spMk id="2" creationId="{F24E0566-D7C1-42E4-AFAC-00A6BA73D74F}"/>
          </ac:spMkLst>
        </pc:spChg>
        <pc:spChg chg="mod">
          <ac:chgData name="Hassaan Abdur-Razzaaq" userId="07e4a257e33abea7" providerId="LiveId" clId="{0B7E4907-62E5-46CE-A7E9-A5D77544342D}" dt="2020-09-01T16:54:33.569" v="3726" actId="20577"/>
          <ac:spMkLst>
            <pc:docMk/>
            <pc:sldMk cId="1817726705" sldId="355"/>
            <ac:spMk id="3" creationId="{DD92891A-3E7F-4625-BF1E-EB1DA2FEE2D3}"/>
          </ac:spMkLst>
        </pc:spChg>
      </pc:sldChg>
      <pc:sldChg chg="modSp new mod">
        <pc:chgData name="Hassaan Abdur-Razzaaq" userId="07e4a257e33abea7" providerId="LiveId" clId="{0B7E4907-62E5-46CE-A7E9-A5D77544342D}" dt="2020-09-02T02:26:56.124" v="4700" actId="20577"/>
        <pc:sldMkLst>
          <pc:docMk/>
          <pc:sldMk cId="408454067" sldId="356"/>
        </pc:sldMkLst>
        <pc:spChg chg="mod">
          <ac:chgData name="Hassaan Abdur-Razzaaq" userId="07e4a257e33abea7" providerId="LiveId" clId="{0B7E4907-62E5-46CE-A7E9-A5D77544342D}" dt="2020-09-02T02:26:56.124" v="4700" actId="20577"/>
          <ac:spMkLst>
            <pc:docMk/>
            <pc:sldMk cId="408454067" sldId="356"/>
            <ac:spMk id="2" creationId="{556DB69F-977E-45F7-AA48-8D4D75F9B6CC}"/>
          </ac:spMkLst>
        </pc:spChg>
        <pc:spChg chg="mod">
          <ac:chgData name="Hassaan Abdur-Razzaaq" userId="07e4a257e33abea7" providerId="LiveId" clId="{0B7E4907-62E5-46CE-A7E9-A5D77544342D}" dt="2020-09-02T02:25:58.077" v="4695" actId="20577"/>
          <ac:spMkLst>
            <pc:docMk/>
            <pc:sldMk cId="408454067" sldId="356"/>
            <ac:spMk id="3" creationId="{AE032CA5-E5E6-4205-8594-6F635852C0D5}"/>
          </ac:spMkLst>
        </pc:spChg>
      </pc:sldChg>
      <pc:sldChg chg="new del">
        <pc:chgData name="Hassaan Abdur-Razzaaq" userId="07e4a257e33abea7" providerId="LiveId" clId="{0B7E4907-62E5-46CE-A7E9-A5D77544342D}" dt="2020-09-01T17:42:38.160" v="4258" actId="2696"/>
        <pc:sldMkLst>
          <pc:docMk/>
          <pc:sldMk cId="1465685454" sldId="356"/>
        </pc:sldMkLst>
      </pc:sldChg>
      <pc:sldChg chg="modSp add del mod modAnim">
        <pc:chgData name="Hassaan Abdur-Razzaaq" userId="07e4a257e33abea7" providerId="LiveId" clId="{0B7E4907-62E5-46CE-A7E9-A5D77544342D}" dt="2020-09-02T03:15:45.672" v="4962" actId="2696"/>
        <pc:sldMkLst>
          <pc:docMk/>
          <pc:sldMk cId="717251353" sldId="357"/>
        </pc:sldMkLst>
        <pc:spChg chg="mod">
          <ac:chgData name="Hassaan Abdur-Razzaaq" userId="07e4a257e33abea7" providerId="LiveId" clId="{0B7E4907-62E5-46CE-A7E9-A5D77544342D}" dt="2020-09-02T02:36:28.209" v="4728" actId="20577"/>
          <ac:spMkLst>
            <pc:docMk/>
            <pc:sldMk cId="717251353" sldId="357"/>
            <ac:spMk id="2" creationId="{376047F0-579E-4C65-B532-62081ED1573A}"/>
          </ac:spMkLst>
        </pc:spChg>
        <pc:spChg chg="mod">
          <ac:chgData name="Hassaan Abdur-Razzaaq" userId="07e4a257e33abea7" providerId="LiveId" clId="{0B7E4907-62E5-46CE-A7E9-A5D77544342D}" dt="2020-09-02T02:44:31.410" v="4932" actId="404"/>
          <ac:spMkLst>
            <pc:docMk/>
            <pc:sldMk cId="717251353" sldId="357"/>
            <ac:spMk id="3" creationId="{CBC7EA2F-F7DB-472A-8312-F2F04C85EF91}"/>
          </ac:spMkLst>
        </pc:spChg>
      </pc:sldChg>
      <pc:sldChg chg="modSp new add del mod">
        <pc:chgData name="Hassaan Abdur-Razzaaq" userId="07e4a257e33abea7" providerId="LiveId" clId="{0B7E4907-62E5-46CE-A7E9-A5D77544342D}" dt="2020-09-01T17:59:15.595" v="4528" actId="2696"/>
        <pc:sldMkLst>
          <pc:docMk/>
          <pc:sldMk cId="2257119854" sldId="357"/>
        </pc:sldMkLst>
        <pc:spChg chg="mod">
          <ac:chgData name="Hassaan Abdur-Razzaaq" userId="07e4a257e33abea7" providerId="LiveId" clId="{0B7E4907-62E5-46CE-A7E9-A5D77544342D}" dt="2020-09-01T17:48:10.716" v="4497" actId="20577"/>
          <ac:spMkLst>
            <pc:docMk/>
            <pc:sldMk cId="2257119854" sldId="357"/>
            <ac:spMk id="2" creationId="{09A002AA-CA33-4B7A-916B-06A1558A6A99}"/>
          </ac:spMkLst>
        </pc:spChg>
      </pc:sldChg>
      <pc:sldChg chg="modSp add">
        <pc:chgData name="Hassaan Abdur-Razzaaq" userId="07e4a257e33abea7" providerId="LiveId" clId="{0B7E4907-62E5-46CE-A7E9-A5D77544342D}" dt="2020-09-02T02:50:59.293" v="4961" actId="20577"/>
        <pc:sldMkLst>
          <pc:docMk/>
          <pc:sldMk cId="4183830184" sldId="358"/>
        </pc:sldMkLst>
        <pc:spChg chg="mod">
          <ac:chgData name="Hassaan Abdur-Razzaaq" userId="07e4a257e33abea7" providerId="LiveId" clId="{0B7E4907-62E5-46CE-A7E9-A5D77544342D}" dt="2020-09-02T02:50:59.293" v="4961" actId="20577"/>
          <ac:spMkLst>
            <pc:docMk/>
            <pc:sldMk cId="4183830184" sldId="358"/>
            <ac:spMk id="3" creationId="{CBC7EA2F-F7DB-472A-8312-F2F04C85EF91}"/>
          </ac:spMkLst>
        </pc:spChg>
      </pc:sldChg>
      <pc:sldMasterChg chg="modSp mod">
        <pc:chgData name="Hassaan Abdur-Razzaaq" userId="07e4a257e33abea7" providerId="LiveId" clId="{0B7E4907-62E5-46CE-A7E9-A5D77544342D}" dt="2020-09-01T13:14:59.610" v="225" actId="1076"/>
        <pc:sldMasterMkLst>
          <pc:docMk/>
          <pc:sldMasterMk cId="1723693013" sldId="2147483856"/>
        </pc:sldMasterMkLst>
        <pc:grpChg chg="mod">
          <ac:chgData name="Hassaan Abdur-Razzaaq" userId="07e4a257e33abea7" providerId="LiveId" clId="{0B7E4907-62E5-46CE-A7E9-A5D77544342D}" dt="2020-09-01T13:14:59.610" v="225" actId="1076"/>
          <ac:grpSpMkLst>
            <pc:docMk/>
            <pc:sldMasterMk cId="1723693013" sldId="2147483856"/>
            <ac:grpSpMk id="7" creationId="{00000000-0000-0000-0000-000000000000}"/>
          </ac:grpSpMkLst>
        </pc:grpChg>
      </pc:sldMasterChg>
      <pc:sldMasterChg chg="modSldLayout">
        <pc:chgData name="Hassaan Abdur-Razzaaq" userId="07e4a257e33abea7" providerId="LiveId" clId="{0B7E4907-62E5-46CE-A7E9-A5D77544342D}" dt="2020-09-01T14:34:47.327" v="299" actId="6014"/>
        <pc:sldMasterMkLst>
          <pc:docMk/>
          <pc:sldMasterMk cId="1616382937" sldId="2147483928"/>
        </pc:sldMasterMkLst>
        <pc:sldLayoutChg chg="addSp delSp modSp">
          <pc:chgData name="Hassaan Abdur-Razzaaq" userId="07e4a257e33abea7" providerId="LiveId" clId="{0B7E4907-62E5-46CE-A7E9-A5D77544342D}" dt="2020-09-01T14:34:05.626" v="298"/>
          <pc:sldLayoutMkLst>
            <pc:docMk/>
            <pc:sldMasterMk cId="4264442653" sldId="2147483966"/>
            <pc:sldLayoutMk cId="1847534897" sldId="2147483929"/>
          </pc:sldLayoutMkLst>
          <pc:spChg chg="del">
            <ac:chgData name="Hassaan Abdur-Razzaaq" userId="07e4a257e33abea7" providerId="LiveId" clId="{0B7E4907-62E5-46CE-A7E9-A5D77544342D}" dt="2020-09-01T14:34:04.903" v="297"/>
            <ac:spMkLst>
              <pc:docMk/>
              <pc:sldMasterMk cId="4264442653" sldId="2147483966"/>
              <pc:sldLayoutMk cId="1847534897" sldId="2147483929"/>
              <ac:spMk id="2" creationId="{00000000-0000-0000-0000-000000000000}"/>
            </ac:spMkLst>
          </pc:spChg>
          <pc:spChg chg="del">
            <ac:chgData name="Hassaan Abdur-Razzaaq" userId="07e4a257e33abea7" providerId="LiveId" clId="{0B7E4907-62E5-46CE-A7E9-A5D77544342D}" dt="2020-09-01T14:34:03.650" v="296"/>
            <ac:spMkLst>
              <pc:docMk/>
              <pc:sldMasterMk cId="4264442653" sldId="2147483966"/>
              <pc:sldLayoutMk cId="1847534897" sldId="2147483929"/>
              <ac:spMk id="4" creationId="{00000000-0000-0000-0000-000000000000}"/>
            </ac:spMkLst>
          </pc:spChg>
          <pc:spChg chg="del">
            <ac:chgData name="Hassaan Abdur-Razzaaq" userId="07e4a257e33abea7" providerId="LiveId" clId="{0B7E4907-62E5-46CE-A7E9-A5D77544342D}" dt="2020-09-01T14:34:03.650" v="296"/>
            <ac:spMkLst>
              <pc:docMk/>
              <pc:sldMasterMk cId="4264442653" sldId="2147483966"/>
              <pc:sldLayoutMk cId="1847534897" sldId="2147483929"/>
              <ac:spMk id="5" creationId="{00000000-0000-0000-0000-000000000000}"/>
            </ac:spMkLst>
          </pc:spChg>
          <pc:spChg chg="del">
            <ac:chgData name="Hassaan Abdur-Razzaaq" userId="07e4a257e33abea7" providerId="LiveId" clId="{0B7E4907-62E5-46CE-A7E9-A5D77544342D}" dt="2020-09-01T14:34:03.650" v="296"/>
            <ac:spMkLst>
              <pc:docMk/>
              <pc:sldMasterMk cId="4264442653" sldId="2147483966"/>
              <pc:sldLayoutMk cId="1847534897" sldId="2147483929"/>
              <ac:spMk id="6" creationId="{00000000-0000-0000-0000-000000000000}"/>
            </ac:spMkLst>
          </pc:spChg>
          <pc:spChg chg="add mod">
            <ac:chgData name="Hassaan Abdur-Razzaaq" userId="07e4a257e33abea7" providerId="LiveId" clId="{0B7E4907-62E5-46CE-A7E9-A5D77544342D}" dt="2020-09-01T14:34:05.626" v="298"/>
            <ac:spMkLst>
              <pc:docMk/>
              <pc:sldMasterMk cId="4264442653" sldId="2147483966"/>
              <pc:sldLayoutMk cId="1847534897" sldId="2147483929"/>
              <ac:spMk id="7" creationId="{181B8926-3D4D-493F-9099-8D8C8990E922}"/>
            </ac:spMkLst>
          </pc:spChg>
        </pc:sldLayoutChg>
        <pc:sldLayoutChg chg="addSp delSp modSp mod">
          <pc:chgData name="Hassaan Abdur-Razzaaq" userId="07e4a257e33abea7" providerId="LiveId" clId="{0B7E4907-62E5-46CE-A7E9-A5D77544342D}" dt="2020-09-01T14:33:00.819" v="291" actId="1036"/>
          <pc:sldLayoutMkLst>
            <pc:docMk/>
            <pc:sldMasterMk cId="4264442653" sldId="2147483966"/>
            <pc:sldLayoutMk cId="3004934413" sldId="2147483946"/>
          </pc:sldLayoutMkLst>
          <pc:spChg chg="mod">
            <ac:chgData name="Hassaan Abdur-Razzaaq" userId="07e4a257e33abea7" providerId="LiveId" clId="{0B7E4907-62E5-46CE-A7E9-A5D77544342D}" dt="2020-09-01T14:32:09.595" v="256" actId="1076"/>
            <ac:spMkLst>
              <pc:docMk/>
              <pc:sldMasterMk cId="4264442653" sldId="2147483966"/>
              <pc:sldLayoutMk cId="3004934413" sldId="2147483946"/>
              <ac:spMk id="2" creationId="{00000000-0000-0000-0000-000000000000}"/>
            </ac:spMkLst>
          </pc:spChg>
          <pc:spChg chg="del">
            <ac:chgData name="Hassaan Abdur-Razzaaq" userId="07e4a257e33abea7" providerId="LiveId" clId="{0B7E4907-62E5-46CE-A7E9-A5D77544342D}" dt="2020-09-01T14:32:06.779" v="254" actId="478"/>
            <ac:spMkLst>
              <pc:docMk/>
              <pc:sldMasterMk cId="4264442653" sldId="2147483966"/>
              <pc:sldLayoutMk cId="3004934413" sldId="2147483946"/>
              <ac:spMk id="3" creationId="{00000000-0000-0000-0000-000000000000}"/>
            </ac:spMkLst>
          </pc:spChg>
          <pc:spChg chg="add mod">
            <ac:chgData name="Hassaan Abdur-Razzaaq" userId="07e4a257e33abea7" providerId="LiveId" clId="{0B7E4907-62E5-46CE-A7E9-A5D77544342D}" dt="2020-09-01T14:32:15.858" v="257" actId="571"/>
            <ac:spMkLst>
              <pc:docMk/>
              <pc:sldMasterMk cId="4264442653" sldId="2147483966"/>
              <pc:sldLayoutMk cId="3004934413" sldId="2147483946"/>
              <ac:spMk id="11" creationId="{DA14C199-ED14-4DC3-AACA-8F42A95C0D39}"/>
            </ac:spMkLst>
          </pc:spChg>
          <pc:spChg chg="mod">
            <ac:chgData name="Hassaan Abdur-Razzaaq" userId="07e4a257e33abea7" providerId="LiveId" clId="{0B7E4907-62E5-46CE-A7E9-A5D77544342D}" dt="2020-09-01T14:32:58.276" v="286" actId="1035"/>
            <ac:spMkLst>
              <pc:docMk/>
              <pc:sldMasterMk cId="4264442653" sldId="2147483966"/>
              <pc:sldLayoutMk cId="3004934413" sldId="2147483946"/>
              <ac:spMk id="12" creationId="{00000000-0000-0000-0000-000000000000}"/>
            </ac:spMkLst>
          </pc:spChg>
          <pc:spChg chg="mod">
            <ac:chgData name="Hassaan Abdur-Razzaaq" userId="07e4a257e33abea7" providerId="LiveId" clId="{0B7E4907-62E5-46CE-A7E9-A5D77544342D}" dt="2020-09-01T14:33:00.819" v="291" actId="1036"/>
            <ac:spMkLst>
              <pc:docMk/>
              <pc:sldMasterMk cId="4264442653" sldId="2147483966"/>
              <pc:sldLayoutMk cId="3004934413" sldId="2147483946"/>
              <ac:spMk id="13" creationId="{00000000-0000-0000-0000-000000000000}"/>
            </ac:spMkLst>
          </pc:spChg>
          <pc:spChg chg="add del">
            <ac:chgData name="Hassaan Abdur-Razzaaq" userId="07e4a257e33abea7" providerId="LiveId" clId="{0B7E4907-62E5-46CE-A7E9-A5D77544342D}" dt="2020-09-01T14:32:05.401" v="253" actId="478"/>
            <ac:spMkLst>
              <pc:docMk/>
              <pc:sldMasterMk cId="4264442653" sldId="2147483966"/>
              <pc:sldLayoutMk cId="3004934413" sldId="2147483946"/>
              <ac:spMk id="14" creationId="{00000000-0000-0000-0000-000000000000}"/>
            </ac:spMkLst>
          </pc:spChg>
          <pc:cxnChg chg="mod">
            <ac:chgData name="Hassaan Abdur-Razzaaq" userId="07e4a257e33abea7" providerId="LiveId" clId="{0B7E4907-62E5-46CE-A7E9-A5D77544342D}" dt="2020-09-01T14:32:55.345" v="278" actId="1035"/>
            <ac:cxnSpMkLst>
              <pc:docMk/>
              <pc:sldMasterMk cId="4264442653" sldId="2147483966"/>
              <pc:sldLayoutMk cId="3004934413" sldId="2147483946"/>
              <ac:cxnSpMk id="26" creationId="{00000000-0000-0000-0000-000000000000}"/>
            </ac:cxnSpMkLst>
          </pc:cxnChg>
        </pc:sldLayoutChg>
        <pc:sldLayoutChg chg="mod">
          <pc:chgData name="Hassaan Abdur-Razzaaq" userId="07e4a257e33abea7" providerId="LiveId" clId="{0B7E4907-62E5-46CE-A7E9-A5D77544342D}" dt="2020-09-01T14:34:47.327" v="299" actId="6014"/>
          <pc:sldLayoutMkLst>
            <pc:docMk/>
            <pc:sldMasterMk cId="1616382937" sldId="2147483928"/>
            <pc:sldLayoutMk cId="304826488" sldId="2147483947"/>
          </pc:sldLayoutMkLst>
        </pc:sldLayoutChg>
      </pc:sldMasterChg>
      <pc:sldMasterChg chg="modSp">
        <pc:chgData name="Hassaan Abdur-Razzaaq" userId="07e4a257e33abea7" providerId="LiveId" clId="{0B7E4907-62E5-46CE-A7E9-A5D77544342D}" dt="2020-09-01T15:40:27.812" v="1730" actId="782"/>
        <pc:sldMasterMkLst>
          <pc:docMk/>
          <pc:sldMasterMk cId="3789114805" sldId="2147483948"/>
        </pc:sldMasterMkLst>
        <pc:spChg chg="mod">
          <ac:chgData name="Hassaan Abdur-Razzaaq" userId="07e4a257e33abea7" providerId="LiveId" clId="{0B7E4907-62E5-46CE-A7E9-A5D77544342D}" dt="2020-09-01T15:40:27.812" v="1730" actId="782"/>
          <ac:spMkLst>
            <pc:docMk/>
            <pc:sldMasterMk cId="3789114805" sldId="2147483948"/>
            <ac:spMk id="2" creationId="{00000000-0000-0000-0000-000000000000}"/>
          </ac:spMkLst>
        </pc:spChg>
        <pc:spChg chg="mod">
          <ac:chgData name="Hassaan Abdur-Razzaaq" userId="07e4a257e33abea7" providerId="LiveId" clId="{0B7E4907-62E5-46CE-A7E9-A5D77544342D}" dt="2020-09-01T15:40:23.541" v="1725" actId="2710"/>
          <ac:spMkLst>
            <pc:docMk/>
            <pc:sldMasterMk cId="3789114805" sldId="2147483948"/>
            <ac:spMk id="3" creationId="{00000000-0000-0000-0000-000000000000}"/>
          </ac:spMkLst>
        </pc:spChg>
      </pc:sldMasterChg>
      <pc:sldMasterChg chg="delSldLayout modSldLayout">
        <pc:chgData name="Hassaan Abdur-Razzaaq" userId="07e4a257e33abea7" providerId="LiveId" clId="{0B7E4907-62E5-46CE-A7E9-A5D77544342D}" dt="2020-09-01T15:41:28.186" v="1737" actId="1076"/>
        <pc:sldMasterMkLst>
          <pc:docMk/>
          <pc:sldMasterMk cId="4264442653" sldId="2147483966"/>
        </pc:sldMasterMkLst>
        <pc:sldLayoutChg chg="modSp mod">
          <pc:chgData name="Hassaan Abdur-Razzaaq" userId="07e4a257e33abea7" providerId="LiveId" clId="{0B7E4907-62E5-46CE-A7E9-A5D77544342D}" dt="2020-09-01T15:41:28.186" v="1737" actId="1076"/>
          <pc:sldLayoutMkLst>
            <pc:docMk/>
            <pc:sldMasterMk cId="4264442653" sldId="2147483966"/>
            <pc:sldLayoutMk cId="1847534897" sldId="2147483929"/>
          </pc:sldLayoutMkLst>
          <pc:spChg chg="mod">
            <ac:chgData name="Hassaan Abdur-Razzaaq" userId="07e4a257e33abea7" providerId="LiveId" clId="{0B7E4907-62E5-46CE-A7E9-A5D77544342D}" dt="2020-09-01T15:41:28.186" v="1737" actId="1076"/>
            <ac:spMkLst>
              <pc:docMk/>
              <pc:sldMasterMk cId="4264442653" sldId="2147483966"/>
              <pc:sldLayoutMk cId="1847534897" sldId="2147483929"/>
              <ac:spMk id="7" creationId="{181B8926-3D4D-493F-9099-8D8C8990E922}"/>
            </ac:spMkLst>
          </pc:spChg>
        </pc:sldLayoutChg>
        <pc:sldLayoutChg chg="del">
          <pc:chgData name="Hassaan Abdur-Razzaaq" userId="07e4a257e33abea7" providerId="LiveId" clId="{0B7E4907-62E5-46CE-A7E9-A5D77544342D}" dt="2020-09-01T15:41:21.560" v="1735" actId="2696"/>
          <pc:sldLayoutMkLst>
            <pc:docMk/>
            <pc:sldMasterMk cId="4264442653" sldId="2147483966"/>
            <pc:sldLayoutMk cId="3004934413" sldId="214748394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674C1-377D-420D-89BF-0AD848705598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E951F-6D7E-4E40-8C2C-B7992A64AB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94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E951F-6D7E-4E40-8C2C-B7992A64ABA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4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67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571D-AD00-46DA-8A52-502FF6A85601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2D82-4314-40A2-A7AA-B3E0CAA774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1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571D-AD00-46DA-8A52-502FF6A85601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2D82-4314-40A2-A7AA-B3E0CAA774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73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571D-AD00-46DA-8A52-502FF6A85601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2D82-4314-40A2-A7AA-B3E0CAA774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583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571D-AD00-46DA-8A52-502FF6A85601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2D82-4314-40A2-A7AA-B3E0CAA774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67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571D-AD00-46DA-8A52-502FF6A85601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2D82-4314-40A2-A7AA-B3E0CAA7747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21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571D-AD00-46DA-8A52-502FF6A85601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2D82-4314-40A2-A7AA-B3E0CAA774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743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571D-AD00-46DA-8A52-502FF6A85601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2D82-4314-40A2-A7AA-B3E0CAA774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786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571D-AD00-46DA-8A52-502FF6A85601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2D82-4314-40A2-A7AA-B3E0CAA774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900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81B8926-3D4D-493F-9099-8D8C8990E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753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191245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86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093976"/>
            <a:ext cx="9601196" cy="3781892"/>
          </a:xfrm>
        </p:spPr>
        <p:txBody>
          <a:bodyPr/>
          <a:lstStyle>
            <a:lvl1pPr algn="r" rtl="1">
              <a:lnSpc>
                <a:spcPct val="130000"/>
              </a:lnSpc>
              <a:defRPr/>
            </a:lvl1pPr>
            <a:lvl2pPr algn="r" rtl="1">
              <a:lnSpc>
                <a:spcPct val="130000"/>
              </a:lnSpc>
              <a:defRPr/>
            </a:lvl2pPr>
            <a:lvl3pPr algn="r" rtl="1">
              <a:lnSpc>
                <a:spcPct val="130000"/>
              </a:lnSpc>
              <a:defRPr/>
            </a:lvl3pPr>
            <a:lvl4pPr algn="r" rtl="1">
              <a:lnSpc>
                <a:spcPct val="130000"/>
              </a:lnSpc>
              <a:defRPr/>
            </a:lvl4pPr>
            <a:lvl5pPr algn="r" rtl="1">
              <a:lnSpc>
                <a:spcPct val="13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571D-AD00-46DA-8A52-502FF6A85601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2D82-4314-40A2-A7AA-B3E0CAA774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6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571D-AD00-46DA-8A52-502FF6A85601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2D82-4314-40A2-A7AA-B3E0CAA774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37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defRPr/>
            </a:lvl1pPr>
            <a:lvl2pPr>
              <a:lnSpc>
                <a:spcPct val="140000"/>
              </a:lnSpc>
              <a:defRPr/>
            </a:lvl2pPr>
            <a:lvl3pPr>
              <a:lnSpc>
                <a:spcPct val="140000"/>
              </a:lnSpc>
              <a:defRPr/>
            </a:lvl3pPr>
            <a:lvl4pPr>
              <a:lnSpc>
                <a:spcPct val="140000"/>
              </a:lnSpc>
              <a:defRPr/>
            </a:lvl4pPr>
            <a:lvl5pPr>
              <a:lnSpc>
                <a:spcPct val="14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571D-AD00-46DA-8A52-502FF6A85601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2D82-4314-40A2-A7AA-B3E0CAA774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61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571D-AD00-46DA-8A52-502FF6A85601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2D82-4314-40A2-A7AA-B3E0CAA774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36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571D-AD00-46DA-8A52-502FF6A85601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2D82-4314-40A2-A7AA-B3E0CAA774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58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571D-AD00-46DA-8A52-502FF6A85601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2D82-4314-40A2-A7AA-B3E0CAA774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9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571D-AD00-46DA-8A52-502FF6A85601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2D82-4314-40A2-A7AA-B3E0CAA7747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01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D571D-AD00-46DA-8A52-502FF6A85601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2D82-4314-40A2-A7AA-B3E0CAA774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7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61D571D-AD00-46DA-8A52-502FF6A85601}" type="datetimeFigureOut">
              <a:rPr lang="en-US" smtClean="0"/>
              <a:t>9/6/2020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9D2D82-4314-40A2-A7AA-B3E0CAA774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44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83" r:id="rId17"/>
    <p:sldLayoutId id="2147483929" r:id="rId18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lnSpc>
          <a:spcPct val="140000"/>
        </a:lnSpc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lnSpc>
          <a:spcPct val="140000"/>
        </a:lnSpc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lnSpc>
          <a:spcPct val="140000"/>
        </a:lnSpc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lnSpc>
          <a:spcPct val="140000"/>
        </a:lnSpc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lnSpc>
          <a:spcPct val="140000"/>
        </a:lnSpc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614FA2-15A5-4179-B45E-9FC8D27A2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708571"/>
            <a:ext cx="6815669" cy="1515533"/>
          </a:xfrm>
        </p:spPr>
        <p:txBody>
          <a:bodyPr/>
          <a:lstStyle/>
          <a:p>
            <a:r>
              <a:rPr lang="dv-MV" sz="3200" dirty="0">
                <a:latin typeface="Tharujamaanu MERGED" panose="020B0403030200000000" pitchFamily="34" charset="-78"/>
                <a:cs typeface="Tharujamaanu MERGED" panose="020B0403030200000000" pitchFamily="34" charset="-78"/>
              </a:rPr>
              <a:t>ޙަދީޘް 2</a:t>
            </a:r>
            <a:endParaRPr lang="en-US" sz="3200" dirty="0">
              <a:latin typeface="Tharujamaanu MERGED" panose="020B0403030200000000" pitchFamily="34" charset="-78"/>
              <a:cs typeface="Tharujamaanu MERGED" panose="020B0403030200000000" pitchFamily="34" charset="-78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7EDC7FA-047C-4ED4-B659-90221C79C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454397"/>
            <a:ext cx="6815669" cy="1320802"/>
          </a:xfrm>
        </p:spPr>
        <p:txBody>
          <a:bodyPr>
            <a:normAutofit/>
          </a:bodyPr>
          <a:lstStyle/>
          <a:p>
            <a:r>
              <a:rPr lang="dv-MV" sz="3200" dirty="0"/>
              <a:t>ކޮންމެ މީހެއްގެ ވެސް މަސްއޫލިއްޔަތެއް ވާކަން</a:t>
            </a:r>
            <a:endParaRPr lang="en-US" sz="3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D58B289-0809-4078-8947-57CB88FD9706}"/>
              </a:ext>
            </a:extLst>
          </p:cNvPr>
          <p:cNvCxnSpPr>
            <a:cxnSpLocks/>
          </p:cNvCxnSpPr>
          <p:nvPr/>
        </p:nvCxnSpPr>
        <p:spPr>
          <a:xfrm>
            <a:off x="2834639" y="3408680"/>
            <a:ext cx="652272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677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FA50-3EF6-469F-8259-A2D067C83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 dirty="0"/>
              <a:t>މިސާލު: ކޮވިޑް 19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7D211-8051-406F-84C4-89B9AFA8E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dv-MV" sz="2800" dirty="0"/>
              <a:t>މުޅި އިންސާނިއްޔަތަށް ކުރިމަތިވެފައިވާ ވަބާއެއް</a:t>
            </a:r>
          </a:p>
          <a:p>
            <a:pPr>
              <a:lnSpc>
                <a:spcPct val="150000"/>
              </a:lnSpc>
            </a:pPr>
            <a:r>
              <a:rPr lang="dv-MV" sz="2800" dirty="0"/>
              <a:t>ހުރިހާ އެންމެންނަށް މަޞްލަޙަތު ހުރިގޮތާއި ބޮޑު މަންޒަރު ފެންނާނީ ކުރީ ސަފުގައި އިސްކޮށް ތިއްބަވާ މީހުންނަށް</a:t>
            </a:r>
          </a:p>
          <a:p>
            <a:pPr>
              <a:lnSpc>
                <a:spcPct val="150000"/>
              </a:lnSpc>
            </a:pPr>
            <a:r>
              <a:rPr lang="dv-MV" sz="2800" dirty="0"/>
              <a:t>ވަކިވަކި ފަރުތުންގެ މަޞްލަޙަތަށްވުރެ މުޅި މުޖުތަމަޢުގެ ރައްކާތެރިކަމަށް އިސްކަން ދިނުން</a:t>
            </a:r>
          </a:p>
          <a:p>
            <a:pPr>
              <a:lnSpc>
                <a:spcPct val="150000"/>
              </a:lnSpc>
            </a:pPr>
            <a:r>
              <a:rPr lang="dv-MV" sz="2800" dirty="0"/>
              <a:t>އިރުޝާރުތަކަށް ތަބާވުމަކީ ފަރުުދީ ޒިންމާއެއް</a:t>
            </a:r>
          </a:p>
        </p:txBody>
      </p:sp>
    </p:spTree>
    <p:extLst>
      <p:ext uri="{BB962C8B-B14F-4D97-AF65-F5344CB8AC3E}">
        <p14:creationId xmlns:p14="http://schemas.microsoft.com/office/powerpoint/2010/main" val="179533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047F0-579E-4C65-B532-62081ED15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 dirty="0"/>
              <a:t>ފިރިމީހާގެ ބައެއް މަސްއޫލިއްޔަތު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7EA2F-F7DB-472A-8312-F2F04C85E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v-MV" sz="2800" dirty="0"/>
              <a:t>އަނބިދަރީންނަށް ޚަރަދުކުރުން</a:t>
            </a:r>
          </a:p>
          <a:p>
            <a:r>
              <a:rPr lang="dv-MV" sz="2800" dirty="0"/>
              <a:t>އެ މީހުންނަށް އަޅާލައި، ޖެހޭ ބޭނުންތައް ފުއްދައިދިނުން</a:t>
            </a:r>
          </a:p>
          <a:p>
            <a:r>
              <a:rPr lang="dv-MV" sz="2800" dirty="0"/>
              <a:t>ދަރިން ތަރުބިއްޔަތު ކުރުން</a:t>
            </a:r>
          </a:p>
          <a:p>
            <a:r>
              <a:rPr lang="dv-MV" sz="2800" dirty="0"/>
              <a:t>ދަރިންނަށް ތަޢުލީމު ފޯރުކޮށްދިނުން</a:t>
            </a:r>
          </a:p>
          <a:p>
            <a:r>
              <a:rPr lang="dv-MV" sz="2800" dirty="0"/>
              <a:t>އަނބިދަރީން ނުބައި މަގަކުން ދިޔަނުދިނުން</a:t>
            </a:r>
          </a:p>
        </p:txBody>
      </p:sp>
    </p:spTree>
    <p:extLst>
      <p:ext uri="{BB962C8B-B14F-4D97-AF65-F5344CB8AC3E}">
        <p14:creationId xmlns:p14="http://schemas.microsoft.com/office/powerpoint/2010/main" val="238483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04CE39-9A94-45C5-8A21-F979E15C2DC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47800" y="2334726"/>
            <a:ext cx="9296400" cy="8910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A" sz="3600" dirty="0">
                <a:latin typeface="KFGQPC HAFS Uthmanic Script" panose="02000000000000000000" pitchFamily="2" charset="-78"/>
                <a:cs typeface="KFGQPC HAFS Uthmanic Script" panose="02000000000000000000" pitchFamily="2" charset="-78"/>
              </a:rPr>
              <a:t>يَٰٓأَيُّهَا ٱلَّذِينَ ءَامَنُواْ قُوٓاْ أَنفُسَكُمۡ وَأَهۡلِيكُمۡ نَارٗا</a:t>
            </a:r>
            <a:endParaRPr lang="en-US" sz="5400" dirty="0">
              <a:latin typeface="KFGQPC HAFS Uthmanic Script" panose="02000000000000000000" pitchFamily="2" charset="-78"/>
              <a:cs typeface="KFGQPC HAFS Uthmanic Script" panose="02000000000000000000" pitchFamily="2" charset="-78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00FFD6-1724-467C-A7BF-C98A50DF0F9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91431" y="3429000"/>
            <a:ext cx="9609137" cy="159294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dv-MV" sz="3200" dirty="0">
                <a:latin typeface="Tharujamaanu" panose="020B0403030200000000" pitchFamily="34" charset="0"/>
                <a:cs typeface="Tharujamaanu" panose="020B0403030200000000" pitchFamily="34" charset="0"/>
              </a:rPr>
              <a:t>އޭ </a:t>
            </a:r>
            <a:r>
              <a:rPr lang="dv-MV" sz="3200" dirty="0">
                <a:latin typeface="Tharujamaanu" panose="020B0403030200000000" pitchFamily="34" charset="0"/>
              </a:rPr>
              <a:t>އީމާން</a:t>
            </a:r>
            <a:r>
              <a:rPr lang="dv-MV" sz="3200" dirty="0">
                <a:latin typeface="Tharujamaanu" panose="020B0403030200000000" pitchFamily="34" charset="0"/>
                <a:cs typeface="Tharujamaanu" panose="020B0403030200000000" pitchFamily="34" charset="0"/>
              </a:rPr>
              <a:t>ވެއްޖެ މީސްތަކުންނޭވެ! ތިޔަބައިމީހުންގެ އަމިއްލަ </a:t>
            </a:r>
            <a:r>
              <a:rPr lang="dv-MV" sz="3200" dirty="0">
                <a:latin typeface="Tharujamaanu" panose="020B0403030200000000" pitchFamily="34" charset="0"/>
              </a:rPr>
              <a:t>ނަފްސު</a:t>
            </a:r>
            <a:r>
              <a:rPr lang="dv-MV" sz="3200" dirty="0">
                <a:latin typeface="Tharujamaanu" panose="020B0403030200000000" pitchFamily="34" charset="0"/>
                <a:cs typeface="Tharujamaanu" panose="020B0403030200000000" pitchFamily="34" charset="0"/>
              </a:rPr>
              <a:t>ތަކާއި، ތިޔަބައިމީހުންގެ </a:t>
            </a:r>
            <a:r>
              <a:rPr lang="dv-MV" sz="3200" dirty="0">
                <a:latin typeface="Tharujamaanu" panose="020B0403030200000000" pitchFamily="34" charset="0"/>
              </a:rPr>
              <a:t>އަހުލު</a:t>
            </a:r>
            <a:r>
              <a:rPr lang="dv-MV" sz="3200" dirty="0">
                <a:latin typeface="Tharujamaanu" panose="020B0403030200000000" pitchFamily="34" charset="0"/>
                <a:cs typeface="Tharujamaanu" panose="020B0403030200000000" pitchFamily="34" charset="0"/>
              </a:rPr>
              <a:t>ވެރިން، ނަރަކައިން ސަލާމަތްކުރާށެވެ!</a:t>
            </a:r>
            <a:endParaRPr lang="en-US" sz="3200" dirty="0">
              <a:latin typeface="Tharujamaanu" panose="020B0403030200000000" pitchFamily="34" charset="0"/>
              <a:cs typeface="Tharujamaanu" panose="020B04030302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306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047F0-579E-4C65-B532-62081ED15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 dirty="0"/>
              <a:t>އަނބިމީހާގެ ބައެއް މަސްއޫލިއްޔަތު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7EA2F-F7DB-472A-8312-F2F04C85E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v-MV" sz="2800" dirty="0"/>
              <a:t>ފިރިމީހާގެ މުދަލަށް ރައްކާތެރިވުން</a:t>
            </a:r>
          </a:p>
          <a:p>
            <a:r>
              <a:rPr lang="dv-MV" sz="2800" dirty="0"/>
              <a:t>ދަރިން ޞާލިޙު ކުދިންތަކެއްގެ ގޮތުގައި ތަރުބިއްޔަތު ކުރުމަށް މަސައްކަތްކުރުން</a:t>
            </a:r>
          </a:p>
          <a:p>
            <a:r>
              <a:rPr lang="dv-MV" sz="2800" dirty="0"/>
              <a:t>އެތަނެއްގެ ޢުރުފާ އެއްގޮތްވާ ގޮތުގެ މަތީން، ފިރިމީހާއާއި ދަރީންނަށް ޚިދުމަތް ކޮށްދިނުން</a:t>
            </a:r>
          </a:p>
        </p:txBody>
      </p:sp>
    </p:spTree>
    <p:extLst>
      <p:ext uri="{BB962C8B-B14F-4D97-AF65-F5344CB8AC3E}">
        <p14:creationId xmlns:p14="http://schemas.microsoft.com/office/powerpoint/2010/main" val="4183830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2AFE7-860D-4371-9FFF-5EA1C2B82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 dirty="0"/>
              <a:t>ތިޔަކުދީންނަކީ މަސްއޫލުވެރިންތަ؟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2967B-47C0-4501-90CD-1811CD25C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v-MV" sz="3200" dirty="0"/>
              <a:t>ޙަދީޘްގައި ވަނީ: ”ކޮންމެ މީހަކީ...“</a:t>
            </a:r>
          </a:p>
          <a:p>
            <a:r>
              <a:rPr lang="dv-MV" sz="3200" dirty="0"/>
              <a:t>ބަލަހައްޓާނެ ޢާއިލާއެއް ނެތަސް، އަދާކުރާ ވަޒީފާއެއް ނެތަސް، ކޮންމެ މީހަކީ ވެސް އޭނާގެ ހަށިގަނޑުގެ ގުނަވަންތަކާ މެދު ސުވާލުކުރެވޭނެ މީހެއް.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77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DB69F-977E-45F7-AA48-8D4D75F9B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 dirty="0"/>
              <a:t>މި އަދުގެ ފިލާވަޅު ނިމޭއިރު އަހަރެން...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32CA5-E5E6-4205-8594-6F635852C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v-MV" sz="3200" dirty="0"/>
              <a:t>މައުޟާޢާ ގުޅޭ ޙަދީޘްގެ ޖުމްލަ މާނަ ދަސްކުރާނަން</a:t>
            </a:r>
          </a:p>
          <a:p>
            <a:r>
              <a:rPr lang="dv-MV" sz="3200" dirty="0"/>
              <a:t>ޙަދީޘުން ލިބޭ 3 ފައިދާއެއް ދަސްކުރާނަން</a:t>
            </a:r>
          </a:p>
        </p:txBody>
      </p:sp>
    </p:spTree>
    <p:extLst>
      <p:ext uri="{BB962C8B-B14F-4D97-AF65-F5344CB8AC3E}">
        <p14:creationId xmlns:p14="http://schemas.microsoft.com/office/powerpoint/2010/main" val="40845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5D9444-0D77-49C9-9453-CE99416AC87E}"/>
              </a:ext>
            </a:extLst>
          </p:cNvPr>
          <p:cNvSpPr txBox="1"/>
          <p:nvPr/>
        </p:nvSpPr>
        <p:spPr>
          <a:xfrm>
            <a:off x="1219201" y="1170367"/>
            <a:ext cx="9586525" cy="119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2500" dirty="0">
                <a:latin typeface="KFGQPC HAFS Uthmanic Script" panose="02000000000000000000" pitchFamily="2" charset="-78"/>
                <a:cs typeface="KFGQPC HAFS Uthmanic Script" panose="02000000000000000000" pitchFamily="2" charset="-78"/>
              </a:rPr>
              <a:t>قَالَ رَسولُ اللَّهِ </a:t>
            </a:r>
            <a:r>
              <a:rPr lang="ar-SA" sz="2500" dirty="0">
                <a:latin typeface="Tharujamaanu Merged" panose="020B0403030200000000" pitchFamily="34" charset="-78"/>
                <a:cs typeface="Tharujamaanu Merged" panose="020B0403030200000000" pitchFamily="34" charset="-78"/>
              </a:rPr>
              <a:t>ﷺ</a:t>
            </a:r>
            <a:r>
              <a:rPr lang="ar-SA" sz="2500" dirty="0">
                <a:latin typeface="KFGQPC HAFS Uthmanic Script" panose="02000000000000000000" pitchFamily="2" charset="-78"/>
                <a:cs typeface="KFGQPC HAFS Uthmanic Script" panose="02000000000000000000" pitchFamily="2" charset="-78"/>
              </a:rPr>
              <a:t> : كُلُّكُمْ رَاعٍ، وَكُلُّكُمْ مَسْؤُولٌ عن رَعِيَّتِهِ، وَالأَمِيرُ راعٍ، والرَّجُلُ راعٍ على أهْلِ بَيْتِهِ، والْمَرْأَةُ راعِيَةٌ على بَيْتِ زَوجِهَا ووَلَدِهِ، فَكُلُّكُمْ راعٍ، وكُلُّكُمْ مَسْؤُولٌ عن رَعِيَّتِهِ</a:t>
            </a:r>
            <a:r>
              <a:rPr lang="dv-MV" sz="2500" dirty="0">
                <a:latin typeface="KFGQPC HAFS Uthmanic Script" panose="02000000000000000000" pitchFamily="2" charset="-78"/>
                <a:cs typeface="KFGQPC HAFS Uthmanic Script" panose="02000000000000000000" pitchFamily="2" charset="-78"/>
              </a:rPr>
              <a:t> (</a:t>
            </a:r>
            <a:r>
              <a:rPr lang="ar-SA" sz="2500" dirty="0">
                <a:latin typeface="KFGQPC HAFS Uthmanic Script" panose="02000000000000000000" pitchFamily="2" charset="-78"/>
                <a:cs typeface="KFGQPC HAFS Uthmanic Script" panose="02000000000000000000" pitchFamily="2" charset="-78"/>
              </a:rPr>
              <a:t>متفق عليه)</a:t>
            </a:r>
            <a:endParaRPr lang="en-US" sz="2500" dirty="0">
              <a:latin typeface="KFGQPC HAFS Uthmanic Script" panose="02000000000000000000" pitchFamily="2" charset="-78"/>
              <a:cs typeface="KFGQPC HAFS Uthmanic Script" panose="020000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4EB595-2817-48FA-B3B4-808ED985336C}"/>
              </a:ext>
            </a:extLst>
          </p:cNvPr>
          <p:cNvSpPr txBox="1"/>
          <p:nvPr/>
        </p:nvSpPr>
        <p:spPr>
          <a:xfrm>
            <a:off x="1433690" y="2441321"/>
            <a:ext cx="937203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dv-MV" sz="2400" dirty="0"/>
              <a:t>ތިޔަބައިމީހުންކުރެ ކޮންމެ މީހަކީ ބެލެހެއްޓުންތެރިއެކެވެ. އަދި</a:t>
            </a:r>
            <a:r>
              <a:rPr lang="ar-SA" sz="2400" dirty="0"/>
              <a:t> </a:t>
            </a:r>
            <a:r>
              <a:rPr lang="dv-MV" sz="2400" dirty="0"/>
              <a:t>ތިޔަބައިމީހުންކުރެ ކޮންމެ މީހަކީ، އެމީހަކު ބަލަހައްޓާ ބަޔަކާމެދު</a:t>
            </a:r>
            <a:r>
              <a:rPr lang="ar-SA" sz="2400" dirty="0"/>
              <a:t> </a:t>
            </a:r>
            <a:r>
              <a:rPr lang="dv-MV" sz="2400" dirty="0"/>
              <a:t>ސުވާލުކުރެވޭނޭ މަސްއޫލުވެރިޔެކެވެ. އަދި ވެރިމީހާއަކީ</a:t>
            </a:r>
            <a:r>
              <a:rPr lang="ar-SA" sz="2400" dirty="0"/>
              <a:t> </a:t>
            </a:r>
            <a:r>
              <a:rPr lang="dv-MV" sz="2400" dirty="0"/>
              <a:t>ބެލެހެއްޓުންތެރިއެކެވެ. އަދި ފިރިމީހާއީ އޭނާގެ ގޭގެ އަހުލުވެރިންގެ މައްޗަށް ބެލެހެއްޓުންތެރިއެކެވެ. އަދި އަނބިމީހާއަކީ ފިރިމީހާގެ ގެއާއި އޭނާގެ ދަރިންގެ މައްޗަށްވާ ބެލެހެއްޓުންތެރިއެކެވެ. ފަހެ ތިޔަބައިމީހުންކުރެ ކޮންމެ މީހަކީ ބެލެހެއްޓުންތެރިއެކެވެ. އަދި ތިޔަބައިމީހުންކުރެ ކޮންމެ މީހަކީ، އެމީހަކު ބަލަހައްޓާ ބަޔަކާމެދު ސުވާލުކުރެވޭނޭ މަސްއޫލުވެރިޔެކެވެ.</a:t>
            </a:r>
            <a:endParaRPr lang="en-US" sz="2400" dirty="0">
              <a:latin typeface="KFGQPC HAFS Uthmanic Script" panose="02000000000000000000" pitchFamily="2" charset="-78"/>
              <a:cs typeface="KFGQPC HAFS Uthmanic Script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288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C7A9551-75B0-410A-BBDE-36D319F0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 dirty="0"/>
              <a:t>ބައެއް ލަފުޒުތަކުގެ މާނަ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AFE239-6A69-457B-B5DC-23E7DC84B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v-MV" sz="3200" dirty="0"/>
              <a:t>ރާޢީ: އަމާނާތްތެރިކަމާއކު ރައްކާތެރިކޮށް ބެލެހެއްޓާ މީހާ</a:t>
            </a:r>
          </a:p>
          <a:p>
            <a:r>
              <a:rPr lang="dv-MV" sz="3200" dirty="0"/>
              <a:t>ރަޢިއްޔާ: ބެލެހެއްޓުމުގެ ދަށުގައިވާ މީހުން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5576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0A18325-78A7-46D5-9994-77E3E73B0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861" y="1266040"/>
            <a:ext cx="8864598" cy="845257"/>
          </a:xfrm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SA" sz="4000" dirty="0">
                <a:effectLst/>
                <a:latin typeface="KFGQPC HAFS Uthmanic Script" panose="02000000000000000000" pitchFamily="2" charset="-78"/>
                <a:cs typeface="KFGQPC HAFS Uthmanic Script" panose="02000000000000000000" pitchFamily="2" charset="-78"/>
              </a:rPr>
              <a:t>مَا بَعَثَ اللَّهُ نَبِيًّا إِلَّا رَعَى الغَنَمَ</a:t>
            </a:r>
            <a:endParaRPr lang="en-US" sz="4000" dirty="0">
              <a:effectLst/>
              <a:latin typeface="KFGQPC HAFS Uthmanic Script" panose="02000000000000000000" pitchFamily="2" charset="-78"/>
              <a:cs typeface="KFGQPC HAFS Uthmanic Script" panose="020000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9DB581-4321-4B08-B05F-A7B1F434F702}"/>
              </a:ext>
            </a:extLst>
          </p:cNvPr>
          <p:cNvSpPr txBox="1"/>
          <p:nvPr/>
        </p:nvSpPr>
        <p:spPr>
          <a:xfrm>
            <a:off x="10407318" y="1041674"/>
            <a:ext cx="865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v-MV" sz="9600" dirty="0">
                <a:effectLst/>
                <a:latin typeface="Tharujamaanu" panose="020B0403030200000000" pitchFamily="34" charset="0"/>
                <a:cs typeface="Tharujamaanu" panose="020B0403030200000000" pitchFamily="34" charset="0"/>
              </a:rPr>
              <a:t>”</a:t>
            </a:r>
            <a:endParaRPr lang="en-US" sz="9600" dirty="0">
              <a:effectLst/>
              <a:latin typeface="Tharujamaanu" panose="020B0403030200000000" pitchFamily="34" charset="0"/>
              <a:cs typeface="Tharujamaanu" panose="020B0403030200000000" pitchFamily="34" charset="0"/>
            </a:endParaRP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458483F6-3F4B-4F47-88A5-F3DCD3BECC01}"/>
              </a:ext>
            </a:extLst>
          </p:cNvPr>
          <p:cNvSpPr txBox="1">
            <a:spLocks/>
          </p:cNvSpPr>
          <p:nvPr/>
        </p:nvSpPr>
        <p:spPr>
          <a:xfrm>
            <a:off x="378250" y="1995550"/>
            <a:ext cx="10018209" cy="21156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Font typeface="Arial"/>
              <a:buNone/>
            </a:pPr>
            <a:r>
              <a:rPr lang="dv-MV" sz="3600" dirty="0">
                <a:effectLst/>
                <a:latin typeface="Tharujamaanu" panose="020B0403030200000000" pitchFamily="34" charset="0"/>
                <a:cs typeface="Tharujamaanu" panose="020B0403030200000000" pitchFamily="34" charset="0"/>
              </a:rPr>
              <a:t>ﷲ ފޮނުއްވި ހުރިހާ ނަބީބޭކަލުން ވެސް ބަކަރި ގެންގުޅުއްވިއެވެ.</a:t>
            </a:r>
            <a:endParaRPr lang="en-US" sz="3600" dirty="0">
              <a:effectLst/>
              <a:latin typeface="Tharujamaanu" panose="020B0403030200000000" pitchFamily="34" charset="0"/>
              <a:cs typeface="Tharujamaanu" panose="020B0403030200000000" pitchFamily="34" charset="0"/>
            </a:endParaRP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063BABB2-6A7C-422D-A920-559BABC1CE5D}"/>
              </a:ext>
            </a:extLst>
          </p:cNvPr>
          <p:cNvSpPr txBox="1">
            <a:spLocks/>
          </p:cNvSpPr>
          <p:nvPr/>
        </p:nvSpPr>
        <p:spPr>
          <a:xfrm>
            <a:off x="1385104" y="3053364"/>
            <a:ext cx="2765778" cy="10578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lnSpc>
                <a:spcPct val="150000"/>
              </a:lnSpc>
              <a:buFont typeface="Arial"/>
              <a:buNone/>
            </a:pPr>
            <a:r>
              <a:rPr lang="dv-MV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arujamaanu" panose="020B0403030200000000" pitchFamily="34" charset="0"/>
                <a:cs typeface="Tharujamaanu" panose="020B0403030200000000" pitchFamily="34" charset="0"/>
              </a:rPr>
              <a:t>ރިވާކުރެއްވީ ބުޚާރީ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arujamaanu" panose="020B0403030200000000" pitchFamily="34" charset="0"/>
              <a:cs typeface="Tharujamaanu" panose="020B04030302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45DC45-FB34-48A6-AD97-FE1955C039CB}"/>
              </a:ext>
            </a:extLst>
          </p:cNvPr>
          <p:cNvSpPr txBox="1"/>
          <p:nvPr/>
        </p:nvSpPr>
        <p:spPr>
          <a:xfrm>
            <a:off x="3048000" y="4314232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v-MV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harujamaanu Merged" panose="020B0403030200000000" pitchFamily="34" charset="-78"/>
                <a:cs typeface="Tharujamaanu Merged" panose="020B0403030200000000" pitchFamily="34" charset="-78"/>
              </a:rPr>
              <a:t>ޙިކުމަތަކީ ކޮބާ؟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harujamaanu Merged" panose="020B0403030200000000" pitchFamily="34" charset="-78"/>
              <a:cs typeface="Tharujamaanu Merged" panose="020B0403030200000000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638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C5CE4D-22CB-47EB-96FE-E71A9A888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 dirty="0"/>
              <a:t>މަސްއޫލިއްޔަތުގެ ދަރަޖަތައް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D4536F-BFD4-4176-A2E2-2D835D96B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v-MV" sz="3200" dirty="0"/>
              <a:t>އަމީރުން ނުވަތަ ވެރީން</a:t>
            </a:r>
          </a:p>
          <a:p>
            <a:r>
              <a:rPr lang="dv-MV" sz="3200" dirty="0"/>
              <a:t>ފިރިން</a:t>
            </a:r>
          </a:p>
          <a:p>
            <a:r>
              <a:rPr lang="dv-MV" sz="3200" dirty="0"/>
              <a:t>އަނބިން</a:t>
            </a:r>
          </a:p>
          <a:p>
            <a:r>
              <a:rPr lang="dv-MV" sz="3200" dirty="0"/>
              <a:t>އަޅުން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734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047F0-579E-4C65-B532-62081ED15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 dirty="0"/>
              <a:t>ވެރިމީހާގެ ބައެއް މަސްއޫލިއްޔަތުތައް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7EA2F-F7DB-472A-8312-F2F04C85E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v-MV" sz="2800" dirty="0"/>
              <a:t>ޢަދުލު އިންސާފު ޤާއިމްކުރުން</a:t>
            </a:r>
          </a:p>
          <a:p>
            <a:r>
              <a:rPr lang="dv-MV" sz="2800" dirty="0"/>
              <a:t>ޙައްޤުތައް އޭގެ ޙައްޤުވެރީންނަށް ރައްދުކުރުން</a:t>
            </a:r>
          </a:p>
          <a:p>
            <a:r>
              <a:rPr lang="dv-MV" sz="2800" dirty="0"/>
              <a:t>ރައްޔިތުންގެ މަޞްލަޙަތުތަކަށް ރައްކާތެރިވުން</a:t>
            </a:r>
          </a:p>
          <a:p>
            <a:r>
              <a:rPr lang="dv-MV" sz="2800" dirty="0"/>
              <a:t>ރައްޔިތުންގެ ތެރެއިން އަނިޔާވެރީންނާއި ކުއްވެރީން ހުއްޓުވުން</a:t>
            </a:r>
          </a:p>
          <a:p>
            <a:r>
              <a:rPr lang="dv-MV" sz="2800" dirty="0"/>
              <a:t>ރައްޔިތުންގެ މުދަލާއި ޚަޒާނާއަށް ރައްކާތެރިވެ އެ ހެޔޮގޮތުގައި ހޭދަކުރުން</a:t>
            </a:r>
          </a:p>
        </p:txBody>
      </p:sp>
    </p:spTree>
    <p:extLst>
      <p:ext uri="{BB962C8B-B14F-4D97-AF65-F5344CB8AC3E}">
        <p14:creationId xmlns:p14="http://schemas.microsoft.com/office/powerpoint/2010/main" val="2788910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03A80-1C27-4E1F-B611-D2ED815BA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 dirty="0"/>
              <a:t>ހެޔޮ ވެރީންނާއި ނުބައި ވެރީންގެ ޖަޒާ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5ADA3-0C09-4F3D-94A4-A2B047BA3D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dv-MV" sz="2800" dirty="0"/>
              <a:t>ޙަދީޘެއްގެ މާނައިގައި ވެއެވެ: "ރައްޔިތުންތަކެއްގެ މައްޗަށް މާތް </a:t>
            </a:r>
            <a:r>
              <a:rPr lang="ar-SA" sz="2800" dirty="0"/>
              <a:t>ﷲ </a:t>
            </a:r>
            <a:r>
              <a:rPr lang="dv-MV" sz="2800" dirty="0"/>
              <a:t>އިސްކުރައްވައިފި އަޅަކު، ދުނިޔެ ދޫކުރާ ހިނދު، އޭނާ އަކީ އެ ރައްޔިތުންނަށް މަކަރުހަދައި، އޮޅުވާލާފައިވާ މީހެއްގެ ގޮތުގައި މަރުވާ ނަމަ، އޭނާގެ މައްޗަށް މާތް </a:t>
            </a:r>
            <a:r>
              <a:rPr lang="ar-SA" sz="2800" dirty="0"/>
              <a:t>ﷲ </a:t>
            </a:r>
            <a:r>
              <a:rPr lang="dv-MV" sz="2800" dirty="0"/>
              <a:t>ސުވަރުގެ ޙަރާމް ކުރައްވާނެތެވެ.“</a:t>
            </a:r>
          </a:p>
          <a:p>
            <a:pPr>
              <a:lnSpc>
                <a:spcPct val="150000"/>
              </a:lnSpc>
            </a:pPr>
            <a:r>
              <a:rPr lang="dv-MV" sz="2800" dirty="0"/>
              <a:t>ޤިޔާމަތްދުވަހުން ޢަރުޝީގެ ހިޔާވަހިކަން ލިބޭ 7 ވައްތަރުގެ މީހުންގެ ތެރޭ ޢަދުލުވެރި އިމާމާ ހިމެނެއެވެ.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074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E0566-D7C1-42E4-AFAC-00A6BA73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v-MV" dirty="0"/>
              <a:t>ވެރިމީހާގެ ޙައްޤުތައް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2891A-3E7F-4625-BF1E-EB1DA2FEE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v-MV" sz="2800" dirty="0"/>
              <a:t>އުފުލަން ޖެހޭ މަސްއޫލިއްޔަތު ބޮޑުވާ ވަރަކަށް އޭނާގެ ޒިންމާ ބޮޑުވާނެ</a:t>
            </a:r>
          </a:p>
          <a:p>
            <a:pPr>
              <a:lnSpc>
                <a:spcPct val="150000"/>
              </a:lnSpc>
            </a:pPr>
            <a:r>
              <a:rPr lang="dv-MV" sz="2800" dirty="0"/>
              <a:t>މަސްްއޫލިއްޔަތު ބޮޑުވާ ވަރަކަށް އޭނާއަށް އަދާކުރަން ޖެހޭ ޙައްޤުތައް ވެސް ގިނަވާނެ</a:t>
            </a:r>
          </a:p>
          <a:p>
            <a:pPr>
              <a:lnSpc>
                <a:spcPct val="150000"/>
              </a:lnSpc>
            </a:pPr>
            <a:r>
              <a:rPr lang="dv-MV" sz="2800" dirty="0"/>
              <a:t>މިސާލަކަށް ވެރީންނާއި މައިންބަފައިންނަށް ކިޔަމަންވުން ވާޖިބުވުން</a:t>
            </a:r>
          </a:p>
          <a:p>
            <a:pPr>
              <a:lnSpc>
                <a:spcPct val="150000"/>
              </a:lnSpc>
            </a:pPr>
            <a:r>
              <a:rPr lang="dv-MV" sz="2800" dirty="0"/>
              <a:t>އިރުޝާދުތަކަށް ތަބާވުން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772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Tharujamaanu">
      <a:majorFont>
        <a:latin typeface="Tharujamaanu"/>
        <a:ea typeface=""/>
        <a:cs typeface="Tharujamaanu"/>
      </a:majorFont>
      <a:minorFont>
        <a:latin typeface="Tharujamaanu"/>
        <a:ea typeface=""/>
        <a:cs typeface="Tharujamaanu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ppt/theme/themeOverride2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ppt/theme/themeOverride3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1465</TotalTime>
  <Words>392</Words>
  <Application>Microsoft Office PowerPoint</Application>
  <PresentationFormat>Widescreen</PresentationFormat>
  <Paragraphs>55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Tharujamaanu MERGED</vt:lpstr>
      <vt:lpstr>Tharujamaanu MERGED</vt:lpstr>
      <vt:lpstr>Tharujamaanu</vt:lpstr>
      <vt:lpstr>KFGQPC HAFS Uthmanic Script</vt:lpstr>
      <vt:lpstr>Arial</vt:lpstr>
      <vt:lpstr>Calibri</vt:lpstr>
      <vt:lpstr>1_Organic</vt:lpstr>
      <vt:lpstr>ޙަދީޘް 2</vt:lpstr>
      <vt:lpstr>މި އަދުގެ ފިލާވަޅު ނިމޭއިރު އަހަރެން...</vt:lpstr>
      <vt:lpstr>PowerPoint Presentation</vt:lpstr>
      <vt:lpstr>ބައެއް ލަފުޒުތަކުގެ މާނަ</vt:lpstr>
      <vt:lpstr>PowerPoint Presentation</vt:lpstr>
      <vt:lpstr>މަސްއޫލިއްޔަތުގެ ދަރަޖަތައް</vt:lpstr>
      <vt:lpstr>ވެރިމީހާގެ ބައެއް މަސްއޫލިއްޔަތުތައް</vt:lpstr>
      <vt:lpstr>ހެޔޮ ވެރީންނާއި ނުބައި ވެރީންގެ ޖަޒާ</vt:lpstr>
      <vt:lpstr>ވެރިމީހާގެ ޙައްޤުތައް</vt:lpstr>
      <vt:lpstr>މިސާލު: ކޮވިޑް 19</vt:lpstr>
      <vt:lpstr>ފިރިމީހާގެ ބައެއް މަސްއޫލިއްޔަތު</vt:lpstr>
      <vt:lpstr>يَٰٓأَيُّهَا ٱلَّذِينَ ءَامَنُواْ قُوٓاْ أَنفُسَكُمۡ وَأَهۡلِيكُمۡ نَارٗا</vt:lpstr>
      <vt:lpstr>އަނބިމީހާގެ ބައެއް މަސްއޫލިއްޔަތު</vt:lpstr>
      <vt:lpstr>ތިޔަކުދީންނަކީ މަސްއޫލުވެރިންތަ؟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Hassaan Abdur-Razzaaq</dc:creator>
  <cp:lastModifiedBy>Hassaan Abdur-Razzaaq</cp:lastModifiedBy>
  <cp:revision>94</cp:revision>
  <dcterms:created xsi:type="dcterms:W3CDTF">2020-08-16T14:29:06Z</dcterms:created>
  <dcterms:modified xsi:type="dcterms:W3CDTF">2020-09-06T12:27:25Z</dcterms:modified>
</cp:coreProperties>
</file>