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69" r:id="rId3"/>
    <p:sldId id="256" r:id="rId4"/>
    <p:sldId id="257" r:id="rId5"/>
    <p:sldId id="262" r:id="rId6"/>
    <p:sldId id="263" r:id="rId7"/>
    <p:sldId id="281" r:id="rId8"/>
    <p:sldId id="260" r:id="rId9"/>
    <p:sldId id="266" r:id="rId10"/>
    <p:sldId id="276" r:id="rId11"/>
    <p:sldId id="277" r:id="rId12"/>
    <p:sldId id="278" r:id="rId13"/>
    <p:sldId id="274" r:id="rId14"/>
    <p:sldId id="275" r:id="rId15"/>
    <p:sldId id="279" r:id="rId16"/>
    <p:sldId id="28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562" autoAdjust="0"/>
  </p:normalViewPr>
  <p:slideViewPr>
    <p:cSldViewPr snapToGrid="0">
      <p:cViewPr varScale="1">
        <p:scale>
          <a:sx n="56" d="100"/>
          <a:sy n="56" d="100"/>
        </p:scale>
        <p:origin x="34"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BBA61-1981-4993-8FB7-05A8E81437F5}"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44168-7F39-4BF9-91F5-4B864E51984E}" type="slidenum">
              <a:rPr lang="en-US" smtClean="0"/>
              <a:t>‹#›</a:t>
            </a:fld>
            <a:endParaRPr lang="en-US"/>
          </a:p>
        </p:txBody>
      </p:sp>
    </p:spTree>
    <p:extLst>
      <p:ext uri="{BB962C8B-B14F-4D97-AF65-F5344CB8AC3E}">
        <p14:creationId xmlns:p14="http://schemas.microsoft.com/office/powerpoint/2010/main" val="3119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v-MV" dirty="0"/>
              <a:t>ސުންނަތްނަމާދުގެ ބައެއް މިސާލާބެހޭ ގޮތުން ސުވާލުކުރުން</a:t>
            </a:r>
          </a:p>
          <a:p>
            <a:r>
              <a:rPr lang="dv-MV" dirty="0"/>
              <a:t>ސުންނަތް ނަމާދުގެ މުހިންމުކަން</a:t>
            </a:r>
          </a:p>
          <a:p>
            <a:r>
              <a:rPr lang="dv-MV" dirty="0"/>
              <a:t>ފަރުޟު ނަމާދުން އުނިވާ ބައި ފޫބެއްދުން</a:t>
            </a:r>
            <a:endParaRPr lang="en-US" dirty="0"/>
          </a:p>
        </p:txBody>
      </p:sp>
      <p:sp>
        <p:nvSpPr>
          <p:cNvPr id="4" name="Slide Number Placeholder 3"/>
          <p:cNvSpPr>
            <a:spLocks noGrp="1"/>
          </p:cNvSpPr>
          <p:nvPr>
            <p:ph type="sldNum" sz="quarter" idx="5"/>
          </p:nvPr>
        </p:nvSpPr>
        <p:spPr/>
        <p:txBody>
          <a:bodyPr/>
          <a:lstStyle/>
          <a:p>
            <a:fld id="{45944168-7F39-4BF9-91F5-4B864E51984E}" type="slidenum">
              <a:rPr lang="en-US" smtClean="0"/>
              <a:t>1</a:t>
            </a:fld>
            <a:endParaRPr lang="en-US"/>
          </a:p>
        </p:txBody>
      </p:sp>
    </p:spTree>
    <p:extLst>
      <p:ext uri="{BB962C8B-B14F-4D97-AF65-F5344CB8AC3E}">
        <p14:creationId xmlns:p14="http://schemas.microsoft.com/office/powerpoint/2010/main" val="213617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44168-7F39-4BF9-91F5-4B864E51984E}" type="slidenum">
              <a:rPr lang="en-US" smtClean="0"/>
              <a:t>2</a:t>
            </a:fld>
            <a:endParaRPr lang="en-US"/>
          </a:p>
        </p:txBody>
      </p:sp>
    </p:spTree>
    <p:extLst>
      <p:ext uri="{BB962C8B-B14F-4D97-AF65-F5344CB8AC3E}">
        <p14:creationId xmlns:p14="http://schemas.microsoft.com/office/powerpoint/2010/main" val="6882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44168-7F39-4BF9-91F5-4B864E51984E}" type="slidenum">
              <a:rPr lang="en-US" smtClean="0"/>
              <a:t>3</a:t>
            </a:fld>
            <a:endParaRPr lang="en-US"/>
          </a:p>
        </p:txBody>
      </p:sp>
    </p:spTree>
    <p:extLst>
      <p:ext uri="{BB962C8B-B14F-4D97-AF65-F5344CB8AC3E}">
        <p14:creationId xmlns:p14="http://schemas.microsoft.com/office/powerpoint/2010/main" val="230988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811-46A8-43B4-BB79-2F40D7B2CA0E}"/>
              </a:ext>
            </a:extLst>
          </p:cNvPr>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9CBE7-06C3-4C91-BE5E-CC395B4A951E}"/>
              </a:ext>
            </a:extLst>
          </p:cNvPr>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7D584-D215-43D8-924A-C6EDC2EE1334}"/>
              </a:ext>
            </a:extLst>
          </p:cNvPr>
          <p:cNvSpPr>
            <a:spLocks noGrp="1"/>
          </p:cNvSpPr>
          <p:nvPr>
            <p:ph type="dt" sz="half" idx="10"/>
            <p:custDataLst>
              <p:tags r:id="rId3"/>
            </p:custDataLst>
          </p:nvPr>
        </p:nvSpPr>
        <p:spPr/>
        <p:txBody>
          <a:body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4286C786-340E-4817-B520-B0FF8F15F4EA}"/>
              </a:ext>
            </a:extLst>
          </p:cNvPr>
          <p:cNvSpPr>
            <a:spLocks noGrp="1"/>
          </p:cNvSpPr>
          <p:nvPr>
            <p:ph type="ftr" sz="quarter" idx="11"/>
            <p:custDataLst>
              <p:tags r:id="rId4"/>
            </p:custDataLst>
          </p:nvPr>
        </p:nvSpPr>
        <p:spPr/>
        <p:txBody>
          <a:bodyPr/>
          <a:lstStyle/>
          <a:p>
            <a:endParaRPr lang="en-US"/>
          </a:p>
        </p:txBody>
      </p:sp>
      <p:sp>
        <p:nvSpPr>
          <p:cNvPr id="6" name="Slide Number Placeholder 5">
            <a:extLst>
              <a:ext uri="{FF2B5EF4-FFF2-40B4-BE49-F238E27FC236}">
                <a16:creationId xmlns:a16="http://schemas.microsoft.com/office/drawing/2014/main" id="{0559E6EB-E696-4E40-BD0B-BE9C63478283}"/>
              </a:ext>
            </a:extLst>
          </p:cNvPr>
          <p:cNvSpPr>
            <a:spLocks noGrp="1"/>
          </p:cNvSpPr>
          <p:nvPr>
            <p:ph type="sldNum" sz="quarter" idx="12"/>
            <p:custDataLst>
              <p:tags r:id="rId5"/>
            </p:custDataLst>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138610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B823-822D-48E6-8C10-32348BC3F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D9A8FD-C691-469D-B6E1-4EDE57460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2A900-AE71-40AF-B410-2C0446936138}"/>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2B8056B6-2B5D-4DBB-ADC8-E2133853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486CE-24B9-43DE-BBD1-F22A59276885}"/>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202548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61554-EF7F-4A27-A6A8-87F0FAE47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53551-E7EA-460F-B3C9-7155598EB6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F6FBA-E06F-4141-BA8A-C3811CA59AD6}"/>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92D48291-1B79-46F8-A3B8-0061CCC94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D2AD6-565E-4E75-820F-F8D2959998D5}"/>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126589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A910-FFC5-4788-9FFE-6EA173CDD6F3}"/>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98B73-4A6F-4328-AB68-4B0F2AC7B683}"/>
              </a:ext>
            </a:extLst>
          </p:cNvPr>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592DC-09AA-45F4-8380-94D9FCFDABD2}"/>
              </a:ext>
            </a:extLst>
          </p:cNvPr>
          <p:cNvSpPr>
            <a:spLocks noGrp="1"/>
          </p:cNvSpPr>
          <p:nvPr>
            <p:ph type="dt" sz="half" idx="10"/>
            <p:custDataLst>
              <p:tags r:id="rId3"/>
            </p:custDataLst>
          </p:nvPr>
        </p:nvSpPr>
        <p:spPr/>
        <p:txBody>
          <a:body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C0A6F1CB-D686-43D4-99FF-831F34FD361D}"/>
              </a:ext>
            </a:extLst>
          </p:cNvPr>
          <p:cNvSpPr>
            <a:spLocks noGrp="1"/>
          </p:cNvSpPr>
          <p:nvPr>
            <p:ph type="ftr" sz="quarter" idx="11"/>
            <p:custDataLst>
              <p:tags r:id="rId4"/>
            </p:custDataLst>
          </p:nvPr>
        </p:nvSpPr>
        <p:spPr/>
        <p:txBody>
          <a:bodyPr/>
          <a:lstStyle/>
          <a:p>
            <a:endParaRPr lang="en-US"/>
          </a:p>
        </p:txBody>
      </p:sp>
      <p:sp>
        <p:nvSpPr>
          <p:cNvPr id="6" name="Slide Number Placeholder 5">
            <a:extLst>
              <a:ext uri="{FF2B5EF4-FFF2-40B4-BE49-F238E27FC236}">
                <a16:creationId xmlns:a16="http://schemas.microsoft.com/office/drawing/2014/main" id="{40F68242-0100-42C1-8BF8-C348396FE132}"/>
              </a:ext>
            </a:extLst>
          </p:cNvPr>
          <p:cNvSpPr>
            <a:spLocks noGrp="1"/>
          </p:cNvSpPr>
          <p:nvPr>
            <p:ph type="sldNum" sz="quarter" idx="12"/>
            <p:custDataLst>
              <p:tags r:id="rId5"/>
            </p:custDataLst>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323938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B71F-981B-4597-9356-C877A56DB144}"/>
              </a:ext>
            </a:extLst>
          </p:cNvPr>
          <p:cNvSpPr>
            <a:spLocks noGrp="1"/>
          </p:cNvSpPr>
          <p:nvPr>
            <p:ph type="title"/>
            <p:custDataLst>
              <p:tags r:id="rId1"/>
            </p:custDataLst>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1E8297-3DB7-45A8-BE8E-F129685D91A9}"/>
              </a:ext>
            </a:extLst>
          </p:cNvPr>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77E99D-3F95-4DAA-8BBE-1F17799321D3}"/>
              </a:ext>
            </a:extLst>
          </p:cNvPr>
          <p:cNvSpPr>
            <a:spLocks noGrp="1"/>
          </p:cNvSpPr>
          <p:nvPr>
            <p:ph type="dt" sz="half" idx="10"/>
            <p:custDataLst>
              <p:tags r:id="rId3"/>
            </p:custDataLst>
          </p:nvPr>
        </p:nvSpPr>
        <p:spPr/>
        <p:txBody>
          <a:body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CB824CDF-3B68-4233-A542-536E8E01612D}"/>
              </a:ext>
            </a:extLst>
          </p:cNvPr>
          <p:cNvSpPr>
            <a:spLocks noGrp="1"/>
          </p:cNvSpPr>
          <p:nvPr>
            <p:ph type="ftr" sz="quarter" idx="11"/>
            <p:custDataLst>
              <p:tags r:id="rId4"/>
            </p:custDataLst>
          </p:nvPr>
        </p:nvSpPr>
        <p:spPr/>
        <p:txBody>
          <a:bodyPr/>
          <a:lstStyle/>
          <a:p>
            <a:endParaRPr lang="en-US"/>
          </a:p>
        </p:txBody>
      </p:sp>
      <p:sp>
        <p:nvSpPr>
          <p:cNvPr id="6" name="Slide Number Placeholder 5">
            <a:extLst>
              <a:ext uri="{FF2B5EF4-FFF2-40B4-BE49-F238E27FC236}">
                <a16:creationId xmlns:a16="http://schemas.microsoft.com/office/drawing/2014/main" id="{D5506E7E-AAF3-4836-B9CB-6A7AF3FE86E7}"/>
              </a:ext>
            </a:extLst>
          </p:cNvPr>
          <p:cNvSpPr>
            <a:spLocks noGrp="1"/>
          </p:cNvSpPr>
          <p:nvPr>
            <p:ph type="sldNum" sz="quarter" idx="12"/>
            <p:custDataLst>
              <p:tags r:id="rId5"/>
            </p:custDataLst>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227908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2A19-22AE-4880-B4E0-C17EB56EC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FCA30-95F7-4C75-85A4-54FE1C9C6C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8C876B-04D5-44D0-9F0D-5F1A5BBA9C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78A8D-A578-408D-9058-C8ED0E05C6B8}"/>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6" name="Footer Placeholder 5">
            <a:extLst>
              <a:ext uri="{FF2B5EF4-FFF2-40B4-BE49-F238E27FC236}">
                <a16:creationId xmlns:a16="http://schemas.microsoft.com/office/drawing/2014/main" id="{CF663E2E-2CB3-470B-8319-7B28546BB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8DA05-79E1-4CD9-8422-3A75B80A95CA}"/>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208917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FC62-8A01-4284-B087-139D589D6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75B803-7BB2-4762-8F7B-E82DDEB21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5982A6-ED71-4241-A251-BB6E842929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4DD07-9650-474E-A16E-D7C6F2386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AD212E-9430-4C49-99B8-4B5A4C698F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0255B-F4B2-40FD-B412-D13B31E3B5B5}"/>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8" name="Footer Placeholder 7">
            <a:extLst>
              <a:ext uri="{FF2B5EF4-FFF2-40B4-BE49-F238E27FC236}">
                <a16:creationId xmlns:a16="http://schemas.microsoft.com/office/drawing/2014/main" id="{1FE0BE2D-2D13-4F29-ACCE-2ABF0C93B7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62EFBC-4305-44CA-A5E7-A9A63FA41A59}"/>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38718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FCEC-8B8B-461C-BCC4-587A0A22F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7A056-098E-458D-8B84-C64013C2030C}"/>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4" name="Footer Placeholder 3">
            <a:extLst>
              <a:ext uri="{FF2B5EF4-FFF2-40B4-BE49-F238E27FC236}">
                <a16:creationId xmlns:a16="http://schemas.microsoft.com/office/drawing/2014/main" id="{06C0CF46-0CBD-4E10-A483-D505FCE10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F6E20-F911-4F52-B796-3B4773BB7A73}"/>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279139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F44F1-7FB0-4A98-A95B-A4FFFFD48611}"/>
              </a:ext>
            </a:extLst>
          </p:cNvPr>
          <p:cNvSpPr>
            <a:spLocks noGrp="1"/>
          </p:cNvSpPr>
          <p:nvPr>
            <p:ph type="dt" sz="half" idx="10"/>
            <p:custDataLst>
              <p:tags r:id="rId1"/>
            </p:custDataLst>
          </p:nvPr>
        </p:nvSpPr>
        <p:spPr/>
        <p:txBody>
          <a:bodyPr/>
          <a:lstStyle/>
          <a:p>
            <a:fld id="{C92F8012-7F99-4481-BE00-CBC4CECB5F8A}" type="datetimeFigureOut">
              <a:rPr lang="en-US" smtClean="0"/>
              <a:t>9/4/2020</a:t>
            </a:fld>
            <a:endParaRPr lang="en-US"/>
          </a:p>
        </p:txBody>
      </p:sp>
      <p:sp>
        <p:nvSpPr>
          <p:cNvPr id="3" name="Footer Placeholder 2">
            <a:extLst>
              <a:ext uri="{FF2B5EF4-FFF2-40B4-BE49-F238E27FC236}">
                <a16:creationId xmlns:a16="http://schemas.microsoft.com/office/drawing/2014/main" id="{D0AB5C8D-4747-4631-8F93-7CD0FBE9886C}"/>
              </a:ext>
            </a:extLst>
          </p:cNvPr>
          <p:cNvSpPr>
            <a:spLocks noGrp="1"/>
          </p:cNvSpPr>
          <p:nvPr>
            <p:ph type="ftr" sz="quarter" idx="11"/>
            <p:custDataLst>
              <p:tags r:id="rId2"/>
            </p:custDataLst>
          </p:nvPr>
        </p:nvSpPr>
        <p:spPr/>
        <p:txBody>
          <a:bodyPr/>
          <a:lstStyle/>
          <a:p>
            <a:endParaRPr lang="en-US"/>
          </a:p>
        </p:txBody>
      </p:sp>
      <p:sp>
        <p:nvSpPr>
          <p:cNvPr id="4" name="Slide Number Placeholder 3">
            <a:extLst>
              <a:ext uri="{FF2B5EF4-FFF2-40B4-BE49-F238E27FC236}">
                <a16:creationId xmlns:a16="http://schemas.microsoft.com/office/drawing/2014/main" id="{ABD19430-EB37-4EE5-876E-71705A84B16D}"/>
              </a:ext>
            </a:extLst>
          </p:cNvPr>
          <p:cNvSpPr>
            <a:spLocks noGrp="1"/>
          </p:cNvSpPr>
          <p:nvPr>
            <p:ph type="sldNum" sz="quarter" idx="12"/>
            <p:custDataLst>
              <p:tags r:id="rId3"/>
            </p:custDataLst>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48601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FCE6-50B0-4FC6-A74C-06B272D80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E98108-8E2A-4A1B-A8D6-9FBD4A352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A3D93-6433-4618-BE00-28ECB70AB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7ADEA4-E75E-4C73-9C93-93172FB8E3E7}"/>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6" name="Footer Placeholder 5">
            <a:extLst>
              <a:ext uri="{FF2B5EF4-FFF2-40B4-BE49-F238E27FC236}">
                <a16:creationId xmlns:a16="http://schemas.microsoft.com/office/drawing/2014/main" id="{C9E4A2D9-17D2-4DF2-9DA1-85767ECEE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10EB0-05AC-451B-8200-F4D254812CA3}"/>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175566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4CA9-F7E7-4C20-978E-8BF4B2703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3A698-EF05-4425-A654-4A6A7074A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33C22-F69E-48A0-A669-7352CE282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56B5FB-9694-48DA-9F2C-11B7CDE5FCBE}"/>
              </a:ext>
            </a:extLst>
          </p:cNvPr>
          <p:cNvSpPr>
            <a:spLocks noGrp="1"/>
          </p:cNvSpPr>
          <p:nvPr>
            <p:ph type="dt" sz="half" idx="10"/>
          </p:nvPr>
        </p:nvSpPr>
        <p:spPr/>
        <p:txBody>
          <a:bodyPr/>
          <a:lstStyle/>
          <a:p>
            <a:fld id="{C92F8012-7F99-4481-BE00-CBC4CECB5F8A}" type="datetimeFigureOut">
              <a:rPr lang="en-US" smtClean="0"/>
              <a:t>9/4/2020</a:t>
            </a:fld>
            <a:endParaRPr lang="en-US"/>
          </a:p>
        </p:txBody>
      </p:sp>
      <p:sp>
        <p:nvSpPr>
          <p:cNvPr id="6" name="Footer Placeholder 5">
            <a:extLst>
              <a:ext uri="{FF2B5EF4-FFF2-40B4-BE49-F238E27FC236}">
                <a16:creationId xmlns:a16="http://schemas.microsoft.com/office/drawing/2014/main" id="{FAE307E9-9522-4284-B568-7EDD102BF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9B00A-9988-44E0-BD53-CD0B4454FB37}"/>
              </a:ext>
            </a:extLst>
          </p:cNvPr>
          <p:cNvSpPr>
            <a:spLocks noGrp="1"/>
          </p:cNvSpPr>
          <p:nvPr>
            <p:ph type="sldNum" sz="quarter" idx="12"/>
          </p:nvPr>
        </p:nvSpPr>
        <p:spPr/>
        <p:txBody>
          <a:bodyPr/>
          <a:lstStyle/>
          <a:p>
            <a:fld id="{AF7C8D98-EA28-4B79-B5B7-5BFF29D4D83D}" type="slidenum">
              <a:rPr lang="en-US" smtClean="0"/>
              <a:t>‹#›</a:t>
            </a:fld>
            <a:endParaRPr lang="en-US"/>
          </a:p>
        </p:txBody>
      </p:sp>
    </p:spTree>
    <p:extLst>
      <p:ext uri="{BB962C8B-B14F-4D97-AF65-F5344CB8AC3E}">
        <p14:creationId xmlns:p14="http://schemas.microsoft.com/office/powerpoint/2010/main" val="307118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7F21D-98A3-47FB-AA5C-785C558EBFDB}"/>
              </a:ext>
            </a:extLst>
          </p:cNvPr>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3BB7E9-0A36-4AFF-8C44-8DB6BC92FC75}"/>
              </a:ext>
            </a:extLst>
          </p:cNvPr>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95C66-F08A-4B41-A6AD-819726AFDE1A}"/>
              </a:ext>
            </a:extLst>
          </p:cNvPr>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F8012-7F99-4481-BE00-CBC4CECB5F8A}" type="datetimeFigureOut">
              <a:rPr lang="en-US" smtClean="0"/>
              <a:t>9/4/2020</a:t>
            </a:fld>
            <a:endParaRPr lang="en-US"/>
          </a:p>
        </p:txBody>
      </p:sp>
      <p:sp>
        <p:nvSpPr>
          <p:cNvPr id="5" name="Footer Placeholder 4">
            <a:extLst>
              <a:ext uri="{FF2B5EF4-FFF2-40B4-BE49-F238E27FC236}">
                <a16:creationId xmlns:a16="http://schemas.microsoft.com/office/drawing/2014/main" id="{C4E6D2E2-6093-42F7-96A2-E35E5BAF0A22}"/>
              </a:ext>
            </a:extLst>
          </p:cNvPr>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419CC8-A8E8-45FC-A515-06451CEF8D72}"/>
              </a:ext>
            </a:extLst>
          </p:cNvPr>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8D98-EA28-4B79-B5B7-5BFF29D4D83D}" type="slidenum">
              <a:rPr lang="en-US" smtClean="0"/>
              <a:t>‹#›</a:t>
            </a:fld>
            <a:endParaRPr lang="en-US"/>
          </a:p>
        </p:txBody>
      </p:sp>
    </p:spTree>
    <p:extLst>
      <p:ext uri="{BB962C8B-B14F-4D97-AF65-F5344CB8AC3E}">
        <p14:creationId xmlns:p14="http://schemas.microsoft.com/office/powerpoint/2010/main" val="1869118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2.xml"/><Relationship Id="rId7" Type="http://schemas.openxmlformats.org/officeDocument/2006/relationships/image" Target="../media/image2.jp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33.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8.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6.png"/><Relationship Id="rId5" Type="http://schemas.openxmlformats.org/officeDocument/2006/relationships/tags" Target="../tags/tag38.xml"/><Relationship Id="rId10" Type="http://schemas.openxmlformats.org/officeDocument/2006/relationships/image" Target="../media/image5.png"/><Relationship Id="rId4" Type="http://schemas.openxmlformats.org/officeDocument/2006/relationships/tags" Target="../tags/tag37.xml"/><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sv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8.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Layout" Target="../slideLayouts/slideLayout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45F6-BA81-494C-8967-530D894FA9F6}"/>
              </a:ext>
            </a:extLst>
          </p:cNvPr>
          <p:cNvSpPr>
            <a:spLocks noGrp="1"/>
          </p:cNvSpPr>
          <p:nvPr>
            <p:ph type="ctrTitle"/>
            <p:custDataLst>
              <p:tags r:id="rId1"/>
            </p:custDataLst>
          </p:nvPr>
        </p:nvSpPr>
        <p:spPr>
          <a:xfrm>
            <a:off x="9641840" y="1122363"/>
            <a:ext cx="9144000" cy="2387600"/>
          </a:xfrm>
        </p:spPr>
        <p:txBody>
          <a:bodyPr>
            <a:normAutofit/>
          </a:bodyPr>
          <a:lstStyle/>
          <a:p>
            <a:pPr rtl="1"/>
            <a:r>
              <a:rPr lang="dv-MV" sz="6600" dirty="0">
                <a:solidFill>
                  <a:schemeClr val="bg1"/>
                </a:solidFill>
                <a:latin typeface="MV Aaamu FK" panose="02000500030200090000" pitchFamily="2" charset="0"/>
                <a:cs typeface="MV Aaamu FK" panose="02000500030200090000" pitchFamily="2" charset="0"/>
              </a:rPr>
              <a:t>ރޭގަނޑުގައި ކުރާ</a:t>
            </a:r>
            <a:endParaRPr lang="en-US" sz="6600" dirty="0">
              <a:solidFill>
                <a:schemeClr val="bg1"/>
              </a:solidFill>
              <a:latin typeface="MV Aaamu FK" panose="02000500030200090000" pitchFamily="2" charset="0"/>
              <a:cs typeface="MV Aaamu FK" panose="02000500030200090000" pitchFamily="2" charset="0"/>
            </a:endParaRPr>
          </a:p>
        </p:txBody>
      </p:sp>
      <p:sp>
        <p:nvSpPr>
          <p:cNvPr id="4" name="Title 1">
            <a:extLst>
              <a:ext uri="{FF2B5EF4-FFF2-40B4-BE49-F238E27FC236}">
                <a16:creationId xmlns:a16="http://schemas.microsoft.com/office/drawing/2014/main" id="{98888FA3-F4E5-4823-B610-BE8DB1F14423}"/>
              </a:ext>
            </a:extLst>
          </p:cNvPr>
          <p:cNvSpPr txBox="1">
            <a:spLocks/>
          </p:cNvSpPr>
          <p:nvPr>
            <p:custDataLst>
              <p:tags r:id="rId2"/>
            </p:custDataLst>
          </p:nvPr>
        </p:nvSpPr>
        <p:spPr>
          <a:xfrm>
            <a:off x="1778000" y="1122363"/>
            <a:ext cx="8636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dv-MV" sz="6600" dirty="0">
                <a:solidFill>
                  <a:schemeClr val="bg1"/>
                </a:solidFill>
                <a:latin typeface="MV Aaamu FK" panose="02000500030200090000" pitchFamily="2" charset="0"/>
                <a:cs typeface="MV Aaamu FK" panose="02000500030200090000" pitchFamily="2" charset="0"/>
              </a:rPr>
              <a:t>ސުންނަތް ނަމާދު</a:t>
            </a:r>
            <a:endParaRPr lang="en-US" sz="6600" dirty="0">
              <a:solidFill>
                <a:schemeClr val="bg1"/>
              </a:solidFill>
              <a:latin typeface="MV Aaamu FK" panose="02000500030200090000" pitchFamily="2" charset="0"/>
              <a:cs typeface="MV Aaamu FK" panose="02000500030200090000" pitchFamily="2" charset="0"/>
            </a:endParaRPr>
          </a:p>
        </p:txBody>
      </p:sp>
      <p:sp>
        <p:nvSpPr>
          <p:cNvPr id="10" name="Subtitle 9">
            <a:extLst>
              <a:ext uri="{FF2B5EF4-FFF2-40B4-BE49-F238E27FC236}">
                <a16:creationId xmlns:a16="http://schemas.microsoft.com/office/drawing/2014/main" id="{8FDD4A5A-7123-47BA-BAEC-4CA5C67707BA}"/>
              </a:ext>
            </a:extLst>
          </p:cNvPr>
          <p:cNvSpPr>
            <a:spLocks noGrp="1"/>
          </p:cNvSpPr>
          <p:nvPr>
            <p:ph type="subTitle" idx="1"/>
            <p:custDataLst>
              <p:tags r:id="rId3"/>
            </p:custDataLst>
          </p:nvPr>
        </p:nvSpPr>
        <p:spPr/>
        <p:txBody>
          <a:bodyPr/>
          <a:lstStyle/>
          <a:p>
            <a:endParaRPr lang="en-US"/>
          </a:p>
        </p:txBody>
      </p:sp>
    </p:spTree>
    <p:extLst>
      <p:ext uri="{BB962C8B-B14F-4D97-AF65-F5344CB8AC3E}">
        <p14:creationId xmlns:p14="http://schemas.microsoft.com/office/powerpoint/2010/main" val="165008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EAAC-ADE8-4A87-91A9-D90288AC336A}"/>
              </a:ext>
            </a:extLst>
          </p:cNvPr>
          <p:cNvSpPr>
            <a:spLocks noGrp="1"/>
          </p:cNvSpPr>
          <p:nvPr>
            <p:ph type="title"/>
            <p:custDataLst>
              <p:tags r:id="rId1"/>
            </p:custDataLst>
          </p:nvPr>
        </p:nvSpPr>
        <p:spPr/>
        <p:txBody>
          <a:bodyPr/>
          <a:lstStyle/>
          <a:p>
            <a:endParaRPr lang="en-US"/>
          </a:p>
        </p:txBody>
      </p:sp>
      <p:sp>
        <p:nvSpPr>
          <p:cNvPr id="3" name="Content Placeholder 2">
            <a:extLst>
              <a:ext uri="{FF2B5EF4-FFF2-40B4-BE49-F238E27FC236}">
                <a16:creationId xmlns:a16="http://schemas.microsoft.com/office/drawing/2014/main" id="{5FB52CD7-8192-4812-98E8-02F28B93A8ED}"/>
              </a:ext>
            </a:extLst>
          </p:cNvPr>
          <p:cNvSpPr>
            <a:spLocks noGrp="1"/>
          </p:cNvSpPr>
          <p:nvPr>
            <p:ph idx="1"/>
            <p:custDataLst>
              <p:tags r:id="rId2"/>
            </p:custDataLst>
          </p:nvPr>
        </p:nvSpPr>
        <p:spPr/>
        <p:txBody>
          <a:bodyPr/>
          <a:lstStyle/>
          <a:p>
            <a:endParaRPr lang="en-US"/>
          </a:p>
        </p:txBody>
      </p:sp>
      <p:sp>
        <p:nvSpPr>
          <p:cNvPr id="4" name="Rectangle 3">
            <a:extLst>
              <a:ext uri="{FF2B5EF4-FFF2-40B4-BE49-F238E27FC236}">
                <a16:creationId xmlns:a16="http://schemas.microsoft.com/office/drawing/2014/main" id="{00A1959B-69D4-4D7F-B317-5A63BA50830A}"/>
              </a:ext>
            </a:extLst>
          </p:cNvPr>
          <p:cNvSpPr/>
          <p:nvPr>
            <p:custDataLst>
              <p:tags r:id="rId3"/>
            </p:custDataLst>
          </p:nvPr>
        </p:nvSpPr>
        <p:spPr>
          <a:xfrm>
            <a:off x="838200" y="2305615"/>
            <a:ext cx="10404953" cy="2246769"/>
          </a:xfrm>
          <a:prstGeom prst="rect">
            <a:avLst/>
          </a:prstGeom>
        </p:spPr>
        <p:txBody>
          <a:bodyPr wrap="square">
            <a:spAutoFit/>
          </a:bodyPr>
          <a:lstStyle/>
          <a:p>
            <a:pPr algn="ctr" rtl="1">
              <a:lnSpc>
                <a:spcPct val="150000"/>
              </a:lnSpc>
            </a:pPr>
            <a:r>
              <a:rPr lang="dv-MV" sz="3200" dirty="0">
                <a:latin typeface="MV A Waheed" panose="02000806000000020003" pitchFamily="2" charset="0"/>
                <a:cs typeface="MV A Waheed" panose="02000806000000020003" pitchFamily="2" charset="0"/>
              </a:rPr>
              <a:t>ޙަދީޘްފުޅެއްގައި ވެއެވެ.</a:t>
            </a:r>
          </a:p>
          <a:p>
            <a:pPr algn="ctr" rtl="1">
              <a:lnSpc>
                <a:spcPct val="150000"/>
              </a:lnSpc>
            </a:pPr>
            <a:r>
              <a:rPr lang="dv-MV" sz="3200" dirty="0">
                <a:latin typeface="MV A Waheed" panose="02000806000000020003" pitchFamily="2" charset="0"/>
                <a:cs typeface="MV A Waheed" panose="02000806000000020003" pitchFamily="2" charset="0"/>
              </a:rPr>
              <a:t>ހަމަކަށަވަރުން މާތް ﷲ ތިޔަބައިމީހުންނަށް ނަމާދެއް އިތުރުކޮށްދެއްވިއެވެ. ފަހެ ތިޔަބައިމީހުން ޢިޝާނަމާދާއި ފަތިސްނަމާދާ ދޭތެރޭގައި އެ ނަމާދު ކުރާށެވެ!</a:t>
            </a:r>
          </a:p>
        </p:txBody>
      </p:sp>
    </p:spTree>
    <p:extLst>
      <p:ext uri="{BB962C8B-B14F-4D97-AF65-F5344CB8AC3E}">
        <p14:creationId xmlns:p14="http://schemas.microsoft.com/office/powerpoint/2010/main" val="162570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B4A9-5BB8-4F2B-B6E7-B1EDB8F7DF7F}"/>
              </a:ext>
            </a:extLst>
          </p:cNvPr>
          <p:cNvSpPr>
            <a:spLocks noGrp="1"/>
          </p:cNvSpPr>
          <p:nvPr>
            <p:ph type="title"/>
            <p:custDataLst>
              <p:tags r:id="rId1"/>
            </p:custDataLst>
          </p:nvPr>
        </p:nvSpPr>
        <p:spPr>
          <a:xfrm>
            <a:off x="838200" y="365125"/>
            <a:ext cx="10515600" cy="1325563"/>
          </a:xfrm>
        </p:spPr>
        <p:txBody>
          <a:bodyPr/>
          <a:lstStyle/>
          <a:p>
            <a:pPr algn="ctr"/>
            <a:r>
              <a:rPr lang="dv-MV" dirty="0">
                <a:latin typeface="MV Aaamu FK" panose="02000500030200090000" pitchFamily="2" charset="0"/>
                <a:cs typeface="MV Aaamu FK" panose="02000500030200090000" pitchFamily="2" charset="0"/>
              </a:rPr>
              <a:t>ދަމުނަމާދު</a:t>
            </a:r>
            <a:endParaRPr lang="en-US" dirty="0">
              <a:latin typeface="MV Aaamu FK" panose="02000500030200090000" pitchFamily="2" charset="0"/>
              <a:cs typeface="MV Aaamu FK" panose="02000500030200090000" pitchFamily="2" charset="0"/>
            </a:endParaRPr>
          </a:p>
        </p:txBody>
      </p:sp>
      <p:sp>
        <p:nvSpPr>
          <p:cNvPr id="4" name="Content Placeholder 3">
            <a:extLst>
              <a:ext uri="{FF2B5EF4-FFF2-40B4-BE49-F238E27FC236}">
                <a16:creationId xmlns:a16="http://schemas.microsoft.com/office/drawing/2014/main" id="{55A61010-6327-469E-9C42-AAE075F360CA}"/>
              </a:ext>
            </a:extLst>
          </p:cNvPr>
          <p:cNvSpPr>
            <a:spLocks noGrp="1"/>
          </p:cNvSpPr>
          <p:nvPr>
            <p:ph idx="1"/>
            <p:custDataLst>
              <p:tags r:id="rId2"/>
            </p:custDataLst>
          </p:nvPr>
        </p:nvSpPr>
        <p:spPr>
          <a:xfrm>
            <a:off x="838200" y="1825625"/>
            <a:ext cx="10515600" cy="1603375"/>
          </a:xfrm>
        </p:spPr>
        <p:txBody>
          <a:bodyPr>
            <a:normAutofit fontScale="85000" lnSpcReduction="20000"/>
          </a:bodyPr>
          <a:lstStyle/>
          <a:p>
            <a:pPr algn="r" rtl="1">
              <a:lnSpc>
                <a:spcPct val="150000"/>
              </a:lnSpc>
            </a:pPr>
            <a:r>
              <a:rPr lang="dv-MV" sz="4000" dirty="0">
                <a:latin typeface="MV A Waheed" panose="02000806000000020003" pitchFamily="2" charset="0"/>
                <a:cs typeface="MV A Waheed" panose="02000806000000020003" pitchFamily="2" charset="0"/>
              </a:rPr>
              <a:t>ތަހައްޖުދު ނަމާދު</a:t>
            </a:r>
          </a:p>
          <a:p>
            <a:pPr algn="r" rtl="1">
              <a:lnSpc>
                <a:spcPct val="150000"/>
              </a:lnSpc>
            </a:pPr>
            <a:r>
              <a:rPr lang="dv-MV" sz="4000" dirty="0">
                <a:latin typeface="MV A Waheed" panose="02000806000000020003" pitchFamily="2" charset="0"/>
                <a:cs typeface="MV A Waheed" panose="02000806000000020003" pitchFamily="2" charset="0"/>
              </a:rPr>
              <a:t>ކުޑަކޮށް ނަމަވެސް ނިދާލުމަށްފަހު ކުރާ ނަމާދެއް</a:t>
            </a:r>
            <a:endParaRPr lang="en-US" sz="4000" dirty="0">
              <a:latin typeface="MV A Waheed" panose="02000806000000020003" pitchFamily="2" charset="0"/>
              <a:cs typeface="MV A Waheed" panose="02000806000000020003" pitchFamily="2" charset="0"/>
            </a:endParaRPr>
          </a:p>
        </p:txBody>
      </p:sp>
    </p:spTree>
    <p:extLst>
      <p:ext uri="{BB962C8B-B14F-4D97-AF65-F5344CB8AC3E}">
        <p14:creationId xmlns:p14="http://schemas.microsoft.com/office/powerpoint/2010/main" val="6832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B4A9-5BB8-4F2B-B6E7-B1EDB8F7DF7F}"/>
              </a:ext>
            </a:extLst>
          </p:cNvPr>
          <p:cNvSpPr>
            <a:spLocks noGrp="1"/>
          </p:cNvSpPr>
          <p:nvPr>
            <p:ph type="title"/>
            <p:custDataLst>
              <p:tags r:id="rId1"/>
            </p:custDataLst>
          </p:nvPr>
        </p:nvSpPr>
        <p:spPr>
          <a:xfrm>
            <a:off x="838200" y="365125"/>
            <a:ext cx="10515600" cy="1325563"/>
          </a:xfrm>
        </p:spPr>
        <p:txBody>
          <a:bodyPr/>
          <a:lstStyle/>
          <a:p>
            <a:pPr algn="ctr"/>
            <a:r>
              <a:rPr lang="dv-MV" dirty="0">
                <a:latin typeface="MV Aaamu FK" panose="02000500030200090000" pitchFamily="2" charset="0"/>
                <a:cs typeface="MV Aaamu FK" panose="02000500030200090000" pitchFamily="2" charset="0"/>
              </a:rPr>
              <a:t>ތަރާވީޙް ނަމާދު</a:t>
            </a:r>
            <a:endParaRPr lang="en-US" dirty="0">
              <a:latin typeface="MV Aaamu FK" panose="02000500030200090000" pitchFamily="2" charset="0"/>
              <a:cs typeface="MV Aaamu FK" panose="02000500030200090000" pitchFamily="2" charset="0"/>
            </a:endParaRPr>
          </a:p>
        </p:txBody>
      </p:sp>
      <p:sp>
        <p:nvSpPr>
          <p:cNvPr id="4" name="Content Placeholder 3">
            <a:extLst>
              <a:ext uri="{FF2B5EF4-FFF2-40B4-BE49-F238E27FC236}">
                <a16:creationId xmlns:a16="http://schemas.microsoft.com/office/drawing/2014/main" id="{55A61010-6327-469E-9C42-AAE075F360CA}"/>
              </a:ext>
            </a:extLst>
          </p:cNvPr>
          <p:cNvSpPr>
            <a:spLocks noGrp="1"/>
          </p:cNvSpPr>
          <p:nvPr>
            <p:ph idx="1"/>
            <p:custDataLst>
              <p:tags r:id="rId2"/>
            </p:custDataLst>
          </p:nvPr>
        </p:nvSpPr>
        <p:spPr>
          <a:xfrm>
            <a:off x="838200" y="1825625"/>
            <a:ext cx="10515600" cy="4362233"/>
          </a:xfrm>
        </p:spPr>
        <p:txBody>
          <a:bodyPr>
            <a:normAutofit/>
          </a:bodyPr>
          <a:lstStyle/>
          <a:p>
            <a:pPr algn="r" rtl="1">
              <a:lnSpc>
                <a:spcPct val="150000"/>
              </a:lnSpc>
            </a:pPr>
            <a:r>
              <a:rPr lang="dv-MV" sz="4000" dirty="0">
                <a:latin typeface="MV A Waheed" panose="02000806000000020003" pitchFamily="2" charset="0"/>
                <a:cs typeface="MV A Waheed" panose="02000806000000020003" pitchFamily="2" charset="0"/>
              </a:rPr>
              <a:t>ރޯދަމަހަށް ޚާއްޞަ</a:t>
            </a:r>
          </a:p>
          <a:p>
            <a:pPr algn="r" rtl="1">
              <a:lnSpc>
                <a:spcPct val="150000"/>
              </a:lnSpc>
            </a:pPr>
            <a:r>
              <a:rPr lang="dv-MV" sz="4000" dirty="0">
                <a:latin typeface="MV A Waheed" panose="02000806000000020003" pitchFamily="2" charset="0"/>
                <a:cs typeface="MV A Waheed" panose="02000806000000020003" pitchFamily="2" charset="0"/>
              </a:rPr>
              <a:t>އެ ނަމްދެވުނީ ކީއްވެ؟</a:t>
            </a:r>
          </a:p>
          <a:p>
            <a:pPr algn="r" rtl="1">
              <a:lnSpc>
                <a:spcPct val="150000"/>
              </a:lnSpc>
            </a:pPr>
            <a:endParaRPr lang="dv-MV" sz="4000" dirty="0">
              <a:latin typeface="MV A Waheed" panose="02000806000000020003" pitchFamily="2" charset="0"/>
              <a:cs typeface="MV A Waheed" panose="02000806000000020003" pitchFamily="2" charset="0"/>
            </a:endParaRPr>
          </a:p>
          <a:p>
            <a:pPr algn="r" rtl="1">
              <a:lnSpc>
                <a:spcPct val="150000"/>
              </a:lnSpc>
            </a:pPr>
            <a:endParaRPr lang="en-US" sz="4000" dirty="0">
              <a:latin typeface="MV A Waheed" panose="02000806000000020003" pitchFamily="2" charset="0"/>
              <a:cs typeface="MV A Waheed" panose="02000806000000020003" pitchFamily="2" charset="0"/>
            </a:endParaRPr>
          </a:p>
        </p:txBody>
      </p:sp>
    </p:spTree>
    <p:extLst>
      <p:ext uri="{BB962C8B-B14F-4D97-AF65-F5344CB8AC3E}">
        <p14:creationId xmlns:p14="http://schemas.microsoft.com/office/powerpoint/2010/main" val="300346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FD6D2-73B9-4B2A-89D2-FE559FD2BED2}"/>
              </a:ext>
            </a:extLst>
          </p:cNvPr>
          <p:cNvSpPr>
            <a:spLocks noGrp="1"/>
          </p:cNvSpPr>
          <p:nvPr>
            <p:ph type="title"/>
            <p:custDataLst>
              <p:tags r:id="rId1"/>
            </p:custDataLst>
          </p:nvPr>
        </p:nvSpPr>
        <p:spPr/>
        <p:txBody>
          <a:bodyPr/>
          <a:lstStyle/>
          <a:p>
            <a:endParaRPr lang="en-US"/>
          </a:p>
        </p:txBody>
      </p:sp>
      <p:sp>
        <p:nvSpPr>
          <p:cNvPr id="3" name="Content Placeholder 2">
            <a:extLst>
              <a:ext uri="{FF2B5EF4-FFF2-40B4-BE49-F238E27FC236}">
                <a16:creationId xmlns:a16="http://schemas.microsoft.com/office/drawing/2014/main" id="{DBFFE3D2-C474-4851-93B6-85B2CB86C986}"/>
              </a:ext>
            </a:extLst>
          </p:cNvPr>
          <p:cNvSpPr>
            <a:spLocks noGrp="1"/>
          </p:cNvSpPr>
          <p:nvPr>
            <p:ph idx="1"/>
            <p:custDataLst>
              <p:tags r:id="rId2"/>
            </p:custDataLst>
          </p:nvPr>
        </p:nvSpPr>
        <p:spPr>
          <a:xfrm>
            <a:off x="838200" y="2442575"/>
            <a:ext cx="10515600" cy="3734388"/>
          </a:xfrm>
        </p:spPr>
        <p:txBody>
          <a:bodyPr>
            <a:normAutofit/>
          </a:bodyPr>
          <a:lstStyle/>
          <a:p>
            <a:pPr marL="0" indent="0" algn="ctr" rtl="1">
              <a:lnSpc>
                <a:spcPct val="150000"/>
              </a:lnSpc>
              <a:buNone/>
            </a:pPr>
            <a:r>
              <a:rPr lang="dv-MV" sz="4000" dirty="0">
                <a:latin typeface="MV A Waheed" panose="02000806000000020003" pitchFamily="2" charset="0"/>
                <a:cs typeface="MV A Waheed" panose="02000806000000020003" pitchFamily="2" charset="0"/>
              </a:rPr>
              <a:t>ޢަލީ ޢިޝާ ނަމާދު ކުރުމަށްފަހު ޛިކުރުތަސްބީޙަ ކިޔައި ނިމިގެން ފަހުސުންނަތުގެ ދެރަކުޢަތް ކުރިއެވެ. އެއަށްފަހު 1 ރަކުޢަތް ކުރިއެވެ.</a:t>
            </a:r>
          </a:p>
        </p:txBody>
      </p:sp>
    </p:spTree>
    <p:extLst>
      <p:ext uri="{BB962C8B-B14F-4D97-AF65-F5344CB8AC3E}">
        <p14:creationId xmlns:p14="http://schemas.microsoft.com/office/powerpoint/2010/main" val="229621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7218-71DE-4F7C-9E15-A29E56096C7A}"/>
              </a:ext>
            </a:extLst>
          </p:cNvPr>
          <p:cNvSpPr>
            <a:spLocks noGrp="1"/>
          </p:cNvSpPr>
          <p:nvPr>
            <p:ph type="title"/>
            <p:custDataLst>
              <p:tags r:id="rId1"/>
            </p:custDataLst>
          </p:nvPr>
        </p:nvSpPr>
        <p:spPr/>
        <p:txBody>
          <a:bodyPr/>
          <a:lstStyle/>
          <a:p>
            <a:endParaRPr lang="en-US" dirty="0"/>
          </a:p>
        </p:txBody>
      </p:sp>
      <p:sp>
        <p:nvSpPr>
          <p:cNvPr id="3" name="Content Placeholder 2">
            <a:extLst>
              <a:ext uri="{FF2B5EF4-FFF2-40B4-BE49-F238E27FC236}">
                <a16:creationId xmlns:a16="http://schemas.microsoft.com/office/drawing/2014/main" id="{DBFFE3D2-C474-4851-93B6-85B2CB86C986}"/>
              </a:ext>
            </a:extLst>
          </p:cNvPr>
          <p:cNvSpPr>
            <a:spLocks noGrp="1"/>
          </p:cNvSpPr>
          <p:nvPr>
            <p:ph idx="1"/>
            <p:custDataLst>
              <p:tags r:id="rId2"/>
            </p:custDataLst>
          </p:nvPr>
        </p:nvSpPr>
        <p:spPr>
          <a:xfrm>
            <a:off x="838200" y="2066795"/>
            <a:ext cx="10515600" cy="4110168"/>
          </a:xfrm>
        </p:spPr>
        <p:txBody>
          <a:bodyPr>
            <a:normAutofit/>
          </a:bodyPr>
          <a:lstStyle/>
          <a:p>
            <a:pPr marL="0" indent="0" algn="ctr" rtl="1">
              <a:lnSpc>
                <a:spcPct val="150000"/>
              </a:lnSpc>
              <a:buNone/>
            </a:pPr>
            <a:r>
              <a:rPr lang="dv-MV" sz="4000" dirty="0">
                <a:latin typeface="MV A Waheed" panose="02000806000000020003" pitchFamily="2" charset="0"/>
                <a:cs typeface="MV A Waheed" panose="02000806000000020003" pitchFamily="2" charset="0"/>
              </a:rPr>
              <a:t>ޙަސަނު ޓިޔުޝަނަށް ދާން ގަޑިޖެހޭތި ޢިޝާ ނަމާދު ކޮށް ނިމިގެން ދިޔައީ ކުލާހަށެވެ. ކުލާހުން އައިސް ވުޟޫކޮށްގެން 6 ރަކުޢަތް ކުރިއެވެ. ދެން ކުރުކޮށް 2 ރަކުޢަތް ކޮށްލާފައި ވަކިން 1 ރަކުޢަތް ކުރިއެވެ.</a:t>
            </a:r>
          </a:p>
        </p:txBody>
      </p:sp>
    </p:spTree>
    <p:extLst>
      <p:ext uri="{BB962C8B-B14F-4D97-AF65-F5344CB8AC3E}">
        <p14:creationId xmlns:p14="http://schemas.microsoft.com/office/powerpoint/2010/main" val="2235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7218-71DE-4F7C-9E15-A29E56096C7A}"/>
              </a:ext>
            </a:extLst>
          </p:cNvPr>
          <p:cNvSpPr>
            <a:spLocks noGrp="1"/>
          </p:cNvSpPr>
          <p:nvPr>
            <p:ph type="title"/>
            <p:custDataLst>
              <p:tags r:id="rId1"/>
            </p:custDataLst>
          </p:nvPr>
        </p:nvSpPr>
        <p:spPr/>
        <p:txBody>
          <a:bodyPr/>
          <a:lstStyle/>
          <a:p>
            <a:endParaRPr lang="en-US" dirty="0"/>
          </a:p>
        </p:txBody>
      </p:sp>
      <p:sp>
        <p:nvSpPr>
          <p:cNvPr id="3" name="Content Placeholder 2">
            <a:extLst>
              <a:ext uri="{FF2B5EF4-FFF2-40B4-BE49-F238E27FC236}">
                <a16:creationId xmlns:a16="http://schemas.microsoft.com/office/drawing/2014/main" id="{DBFFE3D2-C474-4851-93B6-85B2CB86C986}"/>
              </a:ext>
            </a:extLst>
          </p:cNvPr>
          <p:cNvSpPr>
            <a:spLocks noGrp="1"/>
          </p:cNvSpPr>
          <p:nvPr>
            <p:ph idx="1"/>
            <p:custDataLst>
              <p:tags r:id="rId2"/>
            </p:custDataLst>
          </p:nvPr>
        </p:nvSpPr>
        <p:spPr>
          <a:xfrm>
            <a:off x="838200" y="2066795"/>
            <a:ext cx="10515600" cy="4110168"/>
          </a:xfrm>
        </p:spPr>
        <p:txBody>
          <a:bodyPr>
            <a:normAutofit/>
          </a:bodyPr>
          <a:lstStyle/>
          <a:p>
            <a:pPr marL="0" indent="0" algn="ctr" rtl="1">
              <a:lnSpc>
                <a:spcPct val="150000"/>
              </a:lnSpc>
              <a:buNone/>
            </a:pPr>
            <a:r>
              <a:rPr lang="dv-MV" sz="4000" dirty="0">
                <a:latin typeface="MV A Waheed" panose="02000806000000020003" pitchFamily="2" charset="0"/>
                <a:cs typeface="MV A Waheed" panose="02000806000000020003" pitchFamily="2" charset="0"/>
              </a:rPr>
              <a:t>އެއްރެޔަކު ޢިޝާނަމާދު ކޮށްގެން އަޙްމަދު ކޮންމެހެން ކުރަންޖެހޭ މަސައްކަތެއް ކޮށް ނިންމާލެވުނު އިރު ގަޑިން 1 ޖެހީއެވެ. ދެން ނިދަން އޮށޯތުމުގެ ކުރިން ވުޟޫ ކޮށްލައިގެން ކުރުކޮށް 2 ރަކުޢަތް ކޮށްފައި ވަކިން 1 ރަކުޢަތް ކުރިއެވެ.</a:t>
            </a:r>
          </a:p>
        </p:txBody>
      </p:sp>
    </p:spTree>
    <p:extLst>
      <p:ext uri="{BB962C8B-B14F-4D97-AF65-F5344CB8AC3E}">
        <p14:creationId xmlns:p14="http://schemas.microsoft.com/office/powerpoint/2010/main" val="66168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7218-71DE-4F7C-9E15-A29E56096C7A}"/>
              </a:ext>
            </a:extLst>
          </p:cNvPr>
          <p:cNvSpPr>
            <a:spLocks noGrp="1"/>
          </p:cNvSpPr>
          <p:nvPr>
            <p:ph type="title"/>
            <p:custDataLst>
              <p:tags r:id="rId1"/>
            </p:custDataLst>
          </p:nvPr>
        </p:nvSpPr>
        <p:spPr/>
        <p:txBody>
          <a:bodyPr/>
          <a:lstStyle/>
          <a:p>
            <a:endParaRPr lang="en-US" dirty="0"/>
          </a:p>
        </p:txBody>
      </p:sp>
      <p:sp>
        <p:nvSpPr>
          <p:cNvPr id="3" name="Content Placeholder 2">
            <a:extLst>
              <a:ext uri="{FF2B5EF4-FFF2-40B4-BE49-F238E27FC236}">
                <a16:creationId xmlns:a16="http://schemas.microsoft.com/office/drawing/2014/main" id="{DBFFE3D2-C474-4851-93B6-85B2CB86C986}"/>
              </a:ext>
            </a:extLst>
          </p:cNvPr>
          <p:cNvSpPr>
            <a:spLocks noGrp="1"/>
          </p:cNvSpPr>
          <p:nvPr>
            <p:ph idx="1"/>
            <p:custDataLst>
              <p:tags r:id="rId2"/>
            </p:custDataLst>
          </p:nvPr>
        </p:nvSpPr>
        <p:spPr>
          <a:xfrm>
            <a:off x="838200" y="1227245"/>
            <a:ext cx="10515600" cy="4748996"/>
          </a:xfrm>
        </p:spPr>
        <p:txBody>
          <a:bodyPr>
            <a:normAutofit fontScale="92500"/>
          </a:bodyPr>
          <a:lstStyle/>
          <a:p>
            <a:pPr marL="0" indent="0" algn="ctr" rtl="1">
              <a:lnSpc>
                <a:spcPct val="150000"/>
              </a:lnSpc>
              <a:buNone/>
            </a:pPr>
            <a:r>
              <a:rPr lang="dv-MV" sz="4000" dirty="0">
                <a:latin typeface="MV A Waheed" panose="02000806000000020003" pitchFamily="2" charset="0"/>
                <a:cs typeface="MV A Waheed" panose="02000806000000020003" pitchFamily="2" charset="0"/>
              </a:rPr>
              <a:t>ރޯދަމަހު ތަރާވީޙް ނަމާދަށް ހުރެފައި 4 ރަކުޢަތް ނިމުނުތަނާ ޙާޖަތެއް ޖެހިގެން މުޙައްމަދު ގެއަށް އަތުވެއްޖެއެވެ. ދެން އެރޭ ނިދާލުމަށްފަހު ހާރުކާން ތެދުވިއެވެ. ކައިނިމުނުއިރު ފަތިސްވާން 40 މިނިޓު ހުއްޓެވެ. ދެން އޭނާ ވުޟޫކޮށްލައިގެން ޚަތިމު ހިފައިގެންކުރެ ދެރަކުޢަތުން ދެ ރަކުޢަތުން ހަތަރު ރަކުޢަތް ހަމަކުރިއެވެ. އެއަށްފަހު ކުރު ދެ ރަކުޢަތް ކޮށްފައި ވަކިން އެއް ރަކުޢަތް ކުރިއެވެ.</a:t>
            </a:r>
          </a:p>
        </p:txBody>
      </p:sp>
    </p:spTree>
    <p:extLst>
      <p:ext uri="{BB962C8B-B14F-4D97-AF65-F5344CB8AC3E}">
        <p14:creationId xmlns:p14="http://schemas.microsoft.com/office/powerpoint/2010/main" val="182221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3131-BB0A-4C89-9AD2-528CC981D95F}"/>
              </a:ext>
            </a:extLst>
          </p:cNvPr>
          <p:cNvSpPr>
            <a:spLocks noGrp="1"/>
          </p:cNvSpPr>
          <p:nvPr>
            <p:ph type="title"/>
            <p:custDataLst>
              <p:tags r:id="rId1"/>
            </p:custDataLst>
          </p:nvPr>
        </p:nvSpPr>
        <p:spPr>
          <a:xfrm>
            <a:off x="831850" y="1321431"/>
            <a:ext cx="10515600" cy="2852737"/>
          </a:xfrm>
        </p:spPr>
        <p:txBody>
          <a:bodyPr/>
          <a:lstStyle/>
          <a:p>
            <a:pPr algn="ctr"/>
            <a:r>
              <a:rPr lang="dv-MV" dirty="0">
                <a:latin typeface="MV Aaamu FK" panose="02000500030200090000" pitchFamily="2" charset="0"/>
                <a:cs typeface="MV Aaamu FK" panose="02000500030200090000" pitchFamily="2" charset="0"/>
              </a:rPr>
              <a:t>އެއްވެސް ސުވާލެއް އެބަ އޮތްތަ؟</a:t>
            </a:r>
            <a:endParaRPr lang="en-US" dirty="0">
              <a:latin typeface="MV Aaamu FK" panose="02000500030200090000" pitchFamily="2" charset="0"/>
              <a:cs typeface="MV Aaamu FK" panose="02000500030200090000" pitchFamily="2" charset="0"/>
            </a:endParaRPr>
          </a:p>
        </p:txBody>
      </p:sp>
      <p:sp>
        <p:nvSpPr>
          <p:cNvPr id="4" name="Text Placeholder 3">
            <a:extLst>
              <a:ext uri="{FF2B5EF4-FFF2-40B4-BE49-F238E27FC236}">
                <a16:creationId xmlns:a16="http://schemas.microsoft.com/office/drawing/2014/main" id="{A959774B-3FFD-44B4-B0BF-8673F7865BB8}"/>
              </a:ext>
            </a:extLst>
          </p:cNvPr>
          <p:cNvSpPr>
            <a:spLocks noGrp="1"/>
          </p:cNvSpPr>
          <p:nvPr>
            <p:ph type="body" idx="1"/>
            <p:custDataLst>
              <p:tags r:id="rId2"/>
            </p:custDataLst>
          </p:nvPr>
        </p:nvSpPr>
        <p:spPr/>
        <p:txBody>
          <a:bodyPr/>
          <a:lstStyle/>
          <a:p>
            <a:endParaRPr lang="en-US"/>
          </a:p>
        </p:txBody>
      </p:sp>
    </p:spTree>
    <p:extLst>
      <p:ext uri="{BB962C8B-B14F-4D97-AF65-F5344CB8AC3E}">
        <p14:creationId xmlns:p14="http://schemas.microsoft.com/office/powerpoint/2010/main" val="429396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22F6-A604-4C26-86BA-FBC3FED3DBAF}"/>
              </a:ext>
            </a:extLst>
          </p:cNvPr>
          <p:cNvSpPr>
            <a:spLocks noGrp="1"/>
          </p:cNvSpPr>
          <p:nvPr>
            <p:ph type="title"/>
            <p:custDataLst>
              <p:tags r:id="rId1"/>
            </p:custDataLst>
          </p:nvPr>
        </p:nvSpPr>
        <p:spPr>
          <a:xfrm>
            <a:off x="838200" y="1705410"/>
            <a:ext cx="10515600" cy="1325563"/>
          </a:xfrm>
        </p:spPr>
        <p:txBody>
          <a:bodyPr/>
          <a:lstStyle/>
          <a:p>
            <a:pPr algn="r" rtl="1"/>
            <a:r>
              <a:rPr lang="dv-MV" dirty="0">
                <a:latin typeface="MV Aaamu FK" panose="02000500030200090000" pitchFamily="2" charset="0"/>
                <a:cs typeface="MV Aaamu FK" panose="02000500030200090000" pitchFamily="2" charset="0"/>
              </a:rPr>
              <a:t>މަސައްކަތް</a:t>
            </a:r>
            <a:endParaRPr lang="en-US" dirty="0">
              <a:latin typeface="MV Aaamu FK" panose="02000500030200090000" pitchFamily="2" charset="0"/>
              <a:cs typeface="MV Aaamu FK" panose="02000500030200090000" pitchFamily="2" charset="0"/>
            </a:endParaRPr>
          </a:p>
        </p:txBody>
      </p:sp>
      <p:sp>
        <p:nvSpPr>
          <p:cNvPr id="3" name="Content Placeholder 2">
            <a:extLst>
              <a:ext uri="{FF2B5EF4-FFF2-40B4-BE49-F238E27FC236}">
                <a16:creationId xmlns:a16="http://schemas.microsoft.com/office/drawing/2014/main" id="{C24855BB-AD2A-40D1-8013-9304D2AC197A}"/>
              </a:ext>
            </a:extLst>
          </p:cNvPr>
          <p:cNvSpPr>
            <a:spLocks noGrp="1"/>
          </p:cNvSpPr>
          <p:nvPr>
            <p:ph idx="1"/>
            <p:custDataLst>
              <p:tags r:id="rId2"/>
            </p:custDataLst>
          </p:nvPr>
        </p:nvSpPr>
        <p:spPr>
          <a:xfrm>
            <a:off x="838200" y="3156559"/>
            <a:ext cx="10515600" cy="3020404"/>
          </a:xfrm>
        </p:spPr>
        <p:txBody>
          <a:bodyPr>
            <a:normAutofit/>
          </a:bodyPr>
          <a:lstStyle/>
          <a:p>
            <a:pPr algn="r" rtl="1"/>
            <a:r>
              <a:rPr lang="dv-MV" sz="4000" dirty="0">
                <a:latin typeface="MV A Waheed" panose="02000806000000020003" pitchFamily="2" charset="0"/>
                <a:cs typeface="MV A Waheed" panose="02000806000000020003" pitchFamily="2" charset="0"/>
              </a:rPr>
              <a:t>ދަރިވަރުންގެ ފޮތުގެ ޞ 79 ޙަރަކާތް 1</a:t>
            </a:r>
          </a:p>
          <a:p>
            <a:pPr algn="r" rtl="1">
              <a:lnSpc>
                <a:spcPct val="150000"/>
              </a:lnSpc>
            </a:pPr>
            <a:r>
              <a:rPr lang="dv-MV" sz="4000" dirty="0">
                <a:latin typeface="MV A Waheed" panose="02000806000000020003" pitchFamily="2" charset="0"/>
                <a:cs typeface="MV A Waheed" panose="02000806000000020003" pitchFamily="2" charset="0"/>
              </a:rPr>
              <a:t>ދަރިވަރުންގެ ފޮތުގެ ޞ 80 ޙަރަކާތް 2</a:t>
            </a:r>
          </a:p>
        </p:txBody>
      </p:sp>
    </p:spTree>
    <p:extLst>
      <p:ext uri="{BB962C8B-B14F-4D97-AF65-F5344CB8AC3E}">
        <p14:creationId xmlns:p14="http://schemas.microsoft.com/office/powerpoint/2010/main" val="239052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45F6-BA81-494C-8967-530D894FA9F6}"/>
              </a:ext>
            </a:extLst>
          </p:cNvPr>
          <p:cNvSpPr>
            <a:spLocks noGrp="1"/>
          </p:cNvSpPr>
          <p:nvPr>
            <p:ph type="ctrTitle"/>
            <p:custDataLst>
              <p:tags r:id="rId1"/>
            </p:custDataLst>
          </p:nvPr>
        </p:nvSpPr>
        <p:spPr>
          <a:xfrm>
            <a:off x="3647440" y="1122363"/>
            <a:ext cx="9144000" cy="2387600"/>
          </a:xfrm>
        </p:spPr>
        <p:txBody>
          <a:bodyPr>
            <a:normAutofit/>
          </a:bodyPr>
          <a:lstStyle/>
          <a:p>
            <a:pPr rtl="1"/>
            <a:r>
              <a:rPr lang="dv-MV" sz="6600" dirty="0">
                <a:solidFill>
                  <a:schemeClr val="bg1"/>
                </a:solidFill>
                <a:latin typeface="MV Aaamu FK" panose="02000500030200090000" pitchFamily="2" charset="0"/>
                <a:cs typeface="MV Aaamu FK" panose="02000500030200090000" pitchFamily="2" charset="0"/>
              </a:rPr>
              <a:t>ރޭގަނޑުގައި ކުރާ</a:t>
            </a:r>
            <a:endParaRPr lang="en-US" sz="6600" dirty="0">
              <a:solidFill>
                <a:schemeClr val="bg1"/>
              </a:solidFill>
              <a:latin typeface="MV Aaamu FK" panose="02000500030200090000" pitchFamily="2" charset="0"/>
              <a:cs typeface="MV Aaamu FK" panose="02000500030200090000" pitchFamily="2" charset="0"/>
            </a:endParaRPr>
          </a:p>
        </p:txBody>
      </p:sp>
      <p:sp>
        <p:nvSpPr>
          <p:cNvPr id="3" name="Content Placeholder 2">
            <a:extLst>
              <a:ext uri="{FF2B5EF4-FFF2-40B4-BE49-F238E27FC236}">
                <a16:creationId xmlns:a16="http://schemas.microsoft.com/office/drawing/2014/main" id="{AA1BAD74-98F2-4453-8B19-CD65ED26CFFB}"/>
              </a:ext>
            </a:extLst>
          </p:cNvPr>
          <p:cNvSpPr>
            <a:spLocks noGrp="1"/>
          </p:cNvSpPr>
          <p:nvPr>
            <p:ph type="subTitle" idx="1"/>
            <p:custDataLst>
              <p:tags r:id="rId2"/>
            </p:custDataLst>
          </p:nvPr>
        </p:nvSpPr>
        <p:spPr>
          <a:xfrm>
            <a:off x="3810000" y="4282757"/>
            <a:ext cx="4572000" cy="1168400"/>
          </a:xfrm>
        </p:spPr>
        <p:txBody>
          <a:bodyPr numCol="2" rtlCol="1">
            <a:normAutofit/>
          </a:bodyPr>
          <a:lstStyle/>
          <a:p>
            <a:pPr rtl="1"/>
            <a:r>
              <a:rPr lang="dv-MV" sz="4000" dirty="0">
                <a:solidFill>
                  <a:schemeClr val="bg1"/>
                </a:solidFill>
                <a:latin typeface="MV A Waheed" panose="02000806000000020003" pitchFamily="2" charset="0"/>
                <a:cs typeface="MV A Waheed" panose="02000806000000020003" pitchFamily="2" charset="0"/>
              </a:rPr>
              <a:t>ރޭއަޅުކަން</a:t>
            </a:r>
          </a:p>
          <a:p>
            <a:pPr rtl="1"/>
            <a:r>
              <a:rPr lang="dv-MV" sz="4000" dirty="0">
                <a:solidFill>
                  <a:schemeClr val="bg1"/>
                </a:solidFill>
                <a:latin typeface="MV A Waheed" panose="02000806000000020003" pitchFamily="2" charset="0"/>
                <a:cs typeface="MV A Waheed" panose="02000806000000020003" pitchFamily="2" charset="0"/>
              </a:rPr>
              <a:t>ޤިޔާމުއްލައިލި</a:t>
            </a:r>
          </a:p>
        </p:txBody>
      </p:sp>
      <p:sp>
        <p:nvSpPr>
          <p:cNvPr id="4" name="Title 1">
            <a:extLst>
              <a:ext uri="{FF2B5EF4-FFF2-40B4-BE49-F238E27FC236}">
                <a16:creationId xmlns:a16="http://schemas.microsoft.com/office/drawing/2014/main" id="{98888FA3-F4E5-4823-B610-BE8DB1F14423}"/>
              </a:ext>
            </a:extLst>
          </p:cNvPr>
          <p:cNvSpPr txBox="1">
            <a:spLocks/>
          </p:cNvSpPr>
          <p:nvPr>
            <p:custDataLst>
              <p:tags r:id="rId3"/>
            </p:custDataLst>
          </p:nvPr>
        </p:nvSpPr>
        <p:spPr>
          <a:xfrm>
            <a:off x="-467360" y="1122363"/>
            <a:ext cx="8636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dv-MV" sz="6600" dirty="0">
                <a:solidFill>
                  <a:schemeClr val="bg1"/>
                </a:solidFill>
                <a:latin typeface="MV Aaamu FK" panose="02000500030200090000" pitchFamily="2" charset="0"/>
                <a:cs typeface="MV Aaamu FK" panose="02000500030200090000" pitchFamily="2" charset="0"/>
              </a:rPr>
              <a:t>ސުންނަތް ނަމާދު</a:t>
            </a:r>
            <a:endParaRPr lang="en-US" sz="6600" dirty="0">
              <a:solidFill>
                <a:schemeClr val="bg1"/>
              </a:solidFill>
              <a:latin typeface="MV Aaamu FK" panose="02000500030200090000" pitchFamily="2" charset="0"/>
              <a:cs typeface="MV Aaamu FK" panose="02000500030200090000" pitchFamily="2" charset="0"/>
            </a:endParaRPr>
          </a:p>
        </p:txBody>
      </p:sp>
    </p:spTree>
    <p:extLst>
      <p:ext uri="{BB962C8B-B14F-4D97-AF65-F5344CB8AC3E}">
        <p14:creationId xmlns:p14="http://schemas.microsoft.com/office/powerpoint/2010/main" val="402681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01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A6B83C-C038-4DA5-BFAF-45417A1C48D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7453746" y="4226349"/>
            <a:ext cx="4913744" cy="2834852"/>
          </a:xfrm>
          <a:prstGeom prst="rect">
            <a:avLst/>
          </a:prstGeom>
          <a:effectLst>
            <a:softEdge rad="635000"/>
          </a:effectLst>
        </p:spPr>
      </p:pic>
      <p:sp>
        <p:nvSpPr>
          <p:cNvPr id="13" name="Content Placeholder 12">
            <a:extLst>
              <a:ext uri="{FF2B5EF4-FFF2-40B4-BE49-F238E27FC236}">
                <a16:creationId xmlns:a16="http://schemas.microsoft.com/office/drawing/2014/main" id="{880D99AB-D026-406C-A0B1-ABF28677ECA4}"/>
              </a:ext>
            </a:extLst>
          </p:cNvPr>
          <p:cNvSpPr>
            <a:spLocks noGrp="1"/>
          </p:cNvSpPr>
          <p:nvPr>
            <p:ph idx="4294967295"/>
            <p:custDataLst>
              <p:tags r:id="rId2"/>
            </p:custDataLst>
          </p:nvPr>
        </p:nvSpPr>
        <p:spPr>
          <a:xfrm>
            <a:off x="0" y="1825625"/>
            <a:ext cx="10515600" cy="4351338"/>
          </a:xfrm>
        </p:spPr>
        <p:txBody>
          <a:bodyPr/>
          <a:lstStyle/>
          <a:p>
            <a:r>
              <a:rPr lang="dv-MV" dirty="0"/>
              <a:t>ތފރޔތޔރތޔ</a:t>
            </a:r>
            <a:endParaRPr lang="en-US" dirty="0"/>
          </a:p>
        </p:txBody>
      </p:sp>
      <p:sp>
        <p:nvSpPr>
          <p:cNvPr id="2" name="TextBox 1">
            <a:extLst>
              <a:ext uri="{FF2B5EF4-FFF2-40B4-BE49-F238E27FC236}">
                <a16:creationId xmlns:a16="http://schemas.microsoft.com/office/drawing/2014/main" id="{854561A3-3AA6-4100-B5DC-534056585E2B}"/>
              </a:ext>
            </a:extLst>
          </p:cNvPr>
          <p:cNvSpPr txBox="1"/>
          <p:nvPr>
            <p:custDataLst>
              <p:tags r:id="rId3"/>
            </p:custDataLst>
          </p:nvPr>
        </p:nvSpPr>
        <p:spPr>
          <a:xfrm>
            <a:off x="295564" y="1714203"/>
            <a:ext cx="8007927" cy="4462760"/>
          </a:xfrm>
          <a:prstGeom prst="rect">
            <a:avLst/>
          </a:prstGeom>
          <a:noFill/>
        </p:spPr>
        <p:txBody>
          <a:bodyPr wrap="square" rtlCol="0">
            <a:spAutoFit/>
          </a:bodyPr>
          <a:lstStyle/>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ތިމަންރަސްކަލާނގެއަށް </a:t>
            </a:r>
            <a:r>
              <a:rPr lang="dv-MV" sz="3200" dirty="0">
                <a:solidFill>
                  <a:srgbClr val="92D050"/>
                </a:solidFill>
                <a:latin typeface="MV A Waheed" panose="02000806000000020003" pitchFamily="2" charset="0"/>
                <a:cs typeface="MV A Waheed" panose="02000806000000020003" pitchFamily="2" charset="0"/>
              </a:rPr>
              <a:t>ދުޢާކުރާނީ</a:t>
            </a:r>
            <a:r>
              <a:rPr lang="dv-MV" sz="3200" dirty="0">
                <a:solidFill>
                  <a:schemeClr val="bg1"/>
                </a:solidFill>
                <a:latin typeface="MV A Waheed" panose="02000806000000020003" pitchFamily="2" charset="0"/>
                <a:cs typeface="MV A Waheed" panose="02000806000000020003" pitchFamily="2" charset="0"/>
              </a:rPr>
              <a:t> ކާކު ހޭ؟</a:t>
            </a:r>
            <a:br>
              <a:rPr lang="dv-MV" sz="3200" dirty="0">
                <a:solidFill>
                  <a:schemeClr val="bg1"/>
                </a:solidFill>
                <a:latin typeface="MV A Waheed" panose="02000806000000020003" pitchFamily="2" charset="0"/>
                <a:cs typeface="MV A Waheed" panose="02000806000000020003" pitchFamily="2" charset="0"/>
              </a:rPr>
            </a:br>
            <a:r>
              <a:rPr lang="dv-MV" sz="3200" dirty="0">
                <a:solidFill>
                  <a:schemeClr val="bg1"/>
                </a:solidFill>
                <a:latin typeface="MV A Waheed" panose="02000806000000020003" pitchFamily="2" charset="0"/>
                <a:cs typeface="MV A Waheed" panose="02000806000000020003" pitchFamily="2" charset="0"/>
              </a:rPr>
              <a:t>އެމީހަކަށް </a:t>
            </a:r>
            <a:r>
              <a:rPr lang="dv-MV" sz="3200" dirty="0">
                <a:solidFill>
                  <a:srgbClr val="00B0F0"/>
                </a:solidFill>
                <a:latin typeface="MV A Waheed" panose="02000806000000020003" pitchFamily="2" charset="0"/>
                <a:cs typeface="MV A Waheed" panose="02000806000000020003" pitchFamily="2" charset="0"/>
              </a:rPr>
              <a:t>އިޖާބަދެއްވާހުށީމެވެ</a:t>
            </a:r>
            <a:r>
              <a:rPr lang="dv-MV" sz="3200" dirty="0">
                <a:solidFill>
                  <a:schemeClr val="bg1"/>
                </a:solidFill>
                <a:latin typeface="MV A Waheed" panose="02000806000000020003" pitchFamily="2" charset="0"/>
                <a:cs typeface="MV A Waheed" panose="02000806000000020003" pitchFamily="2" charset="0"/>
              </a:rPr>
              <a:t>.</a:t>
            </a:r>
          </a:p>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ތިމަންރަސްކަލާނގެ ޙަޟްރަތުން </a:t>
            </a:r>
            <a:r>
              <a:rPr lang="dv-MV" sz="3200" dirty="0">
                <a:solidFill>
                  <a:srgbClr val="92D050"/>
                </a:solidFill>
                <a:latin typeface="MV A Waheed" panose="02000806000000020003" pitchFamily="2" charset="0"/>
                <a:cs typeface="MV A Waheed" panose="02000806000000020003" pitchFamily="2" charset="0"/>
              </a:rPr>
              <a:t>ކަމަކަށް އެދޭނީ</a:t>
            </a:r>
            <a:r>
              <a:rPr lang="dv-MV" sz="3200" dirty="0">
                <a:solidFill>
                  <a:schemeClr val="bg1"/>
                </a:solidFill>
                <a:latin typeface="MV A Waheed" panose="02000806000000020003" pitchFamily="2" charset="0"/>
                <a:cs typeface="MV A Waheed" panose="02000806000000020003" pitchFamily="2" charset="0"/>
              </a:rPr>
              <a:t> ކާކު ހޭ؟</a:t>
            </a:r>
            <a:br>
              <a:rPr lang="dv-MV" sz="3200" dirty="0">
                <a:solidFill>
                  <a:schemeClr val="bg1"/>
                </a:solidFill>
                <a:latin typeface="MV A Waheed" panose="02000806000000020003" pitchFamily="2" charset="0"/>
                <a:cs typeface="MV A Waheed" panose="02000806000000020003" pitchFamily="2" charset="0"/>
              </a:rPr>
            </a:br>
            <a:r>
              <a:rPr lang="dv-MV" sz="3200" dirty="0">
                <a:solidFill>
                  <a:schemeClr val="bg1"/>
                </a:solidFill>
                <a:latin typeface="MV A Waheed" panose="02000806000000020003" pitchFamily="2" charset="0"/>
                <a:cs typeface="MV A Waheed" panose="02000806000000020003" pitchFamily="2" charset="0"/>
              </a:rPr>
              <a:t>އެމީހަކަށް </a:t>
            </a:r>
            <a:r>
              <a:rPr lang="dv-MV" sz="3200" dirty="0">
                <a:solidFill>
                  <a:srgbClr val="00B0F0"/>
                </a:solidFill>
                <a:latin typeface="MV A Waheed" panose="02000806000000020003" pitchFamily="2" charset="0"/>
                <a:cs typeface="MV A Waheed" panose="02000806000000020003" pitchFamily="2" charset="0"/>
              </a:rPr>
              <a:t>އެކަމެއް ދެއްވާހުށީމެވެ</a:t>
            </a:r>
            <a:r>
              <a:rPr lang="dv-MV" sz="3200" dirty="0">
                <a:solidFill>
                  <a:schemeClr val="bg1"/>
                </a:solidFill>
                <a:latin typeface="MV A Waheed" panose="02000806000000020003" pitchFamily="2" charset="0"/>
                <a:cs typeface="MV A Waheed" panose="02000806000000020003" pitchFamily="2" charset="0"/>
              </a:rPr>
              <a:t>.</a:t>
            </a:r>
          </a:p>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ތިމަންރަސްކަލާނގެ ޙަޟްރަތުން </a:t>
            </a:r>
            <a:r>
              <a:rPr lang="dv-MV" sz="3200" dirty="0">
                <a:solidFill>
                  <a:srgbClr val="92D050"/>
                </a:solidFill>
                <a:latin typeface="MV A Waheed" panose="02000806000000020003" pitchFamily="2" charset="0"/>
                <a:cs typeface="MV A Waheed" panose="02000806000000020003" pitchFamily="2" charset="0"/>
              </a:rPr>
              <a:t>ފާފަ ފުއްސެވުން އެދެނީ</a:t>
            </a:r>
            <a:r>
              <a:rPr lang="dv-MV" sz="3200" dirty="0">
                <a:solidFill>
                  <a:schemeClr val="bg1"/>
                </a:solidFill>
                <a:latin typeface="MV A Waheed" panose="02000806000000020003" pitchFamily="2" charset="0"/>
                <a:cs typeface="MV A Waheed" panose="02000806000000020003" pitchFamily="2" charset="0"/>
              </a:rPr>
              <a:t> ކާކު ހޭ؟</a:t>
            </a:r>
            <a:br>
              <a:rPr lang="dv-MV" sz="3200" dirty="0">
                <a:solidFill>
                  <a:schemeClr val="bg1"/>
                </a:solidFill>
                <a:latin typeface="MV A Waheed" panose="02000806000000020003" pitchFamily="2" charset="0"/>
                <a:cs typeface="MV A Waheed" panose="02000806000000020003" pitchFamily="2" charset="0"/>
              </a:rPr>
            </a:br>
            <a:r>
              <a:rPr lang="dv-MV" sz="3200" dirty="0">
                <a:solidFill>
                  <a:schemeClr val="bg1"/>
                </a:solidFill>
                <a:latin typeface="MV A Waheed" panose="02000806000000020003" pitchFamily="2" charset="0"/>
                <a:cs typeface="MV A Waheed" panose="02000806000000020003" pitchFamily="2" charset="0"/>
              </a:rPr>
              <a:t>އެމީހެއްގެ </a:t>
            </a:r>
            <a:r>
              <a:rPr lang="dv-MV" sz="3200" dirty="0">
                <a:solidFill>
                  <a:srgbClr val="00B0F0"/>
                </a:solidFill>
                <a:latin typeface="MV A Waheed" panose="02000806000000020003" pitchFamily="2" charset="0"/>
                <a:cs typeface="MV A Waheed" panose="02000806000000020003" pitchFamily="2" charset="0"/>
              </a:rPr>
              <a:t>ފާފަ ފުއްސަވާހުށީމެވެ</a:t>
            </a:r>
            <a:r>
              <a:rPr lang="dv-MV" sz="3200" dirty="0">
                <a:solidFill>
                  <a:schemeClr val="bg1"/>
                </a:solidFill>
                <a:latin typeface="MV A Waheed" panose="02000806000000020003" pitchFamily="2" charset="0"/>
                <a:cs typeface="MV A Waheed" panose="02000806000000020003" pitchFamily="2" charset="0"/>
              </a:rPr>
              <a:t>.</a:t>
            </a:r>
            <a:endParaRPr lang="en-US" sz="3200" dirty="0">
              <a:solidFill>
                <a:schemeClr val="bg1"/>
              </a:solidFill>
              <a:latin typeface="MV A Waheed" panose="02000806000000020003" pitchFamily="2" charset="0"/>
              <a:cs typeface="MV A Waheed" panose="02000806000000020003" pitchFamily="2" charset="0"/>
            </a:endParaRPr>
          </a:p>
        </p:txBody>
      </p:sp>
      <p:sp>
        <p:nvSpPr>
          <p:cNvPr id="6" name="TextBox 5">
            <a:extLst>
              <a:ext uri="{FF2B5EF4-FFF2-40B4-BE49-F238E27FC236}">
                <a16:creationId xmlns:a16="http://schemas.microsoft.com/office/drawing/2014/main" id="{831A9CC7-CA41-4F76-842A-8C2325A442AE}"/>
              </a:ext>
            </a:extLst>
          </p:cNvPr>
          <p:cNvSpPr txBox="1"/>
          <p:nvPr>
            <p:custDataLst>
              <p:tags r:id="rId4"/>
            </p:custDataLst>
          </p:nvPr>
        </p:nvSpPr>
        <p:spPr>
          <a:xfrm>
            <a:off x="1570182" y="690996"/>
            <a:ext cx="9684327" cy="584775"/>
          </a:xfrm>
          <a:prstGeom prst="rect">
            <a:avLst/>
          </a:prstGeom>
          <a:noFill/>
        </p:spPr>
        <p:txBody>
          <a:bodyPr wrap="square" rtlCol="0">
            <a:spAutoFit/>
          </a:bodyPr>
          <a:lstStyle/>
          <a:p>
            <a:pPr algn="r" rtl="1"/>
            <a:r>
              <a:rPr lang="dv-MV" sz="3200" dirty="0">
                <a:solidFill>
                  <a:schemeClr val="bg1"/>
                </a:solidFill>
                <a:latin typeface="MV A Waheed" panose="02000806000000020003" pitchFamily="2" charset="0"/>
                <a:cs typeface="MV A Waheed" panose="02000806000000020003" pitchFamily="2" charset="0"/>
              </a:rPr>
              <a:t>ރޭގަނޑުގެ ފަހުބައިގައި ﷲ ދުނިޔޭގެ އުޑަށް ފައިބައިވަޑައިގެން ވަޙީކުރައްވާނެއެވެ.</a:t>
            </a:r>
            <a:endParaRPr lang="en-US" sz="3200" dirty="0">
              <a:solidFill>
                <a:schemeClr val="bg1"/>
              </a:solidFill>
              <a:latin typeface="MV A Waheed" panose="02000806000000020003" pitchFamily="2" charset="0"/>
              <a:cs typeface="MV A Waheed" panose="02000806000000020003" pitchFamily="2" charset="0"/>
            </a:endParaRPr>
          </a:p>
        </p:txBody>
      </p:sp>
      <p:pic>
        <p:nvPicPr>
          <p:cNvPr id="4" name="Graphic 3" descr="Closed quotation mark">
            <a:extLst>
              <a:ext uri="{FF2B5EF4-FFF2-40B4-BE49-F238E27FC236}">
                <a16:creationId xmlns:a16="http://schemas.microsoft.com/office/drawing/2014/main" id="{101C7D0A-0E42-428C-9681-B105EADE56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8206" y="1118887"/>
            <a:ext cx="2007754" cy="2007754"/>
          </a:xfrm>
          <a:prstGeom prst="rect">
            <a:avLst/>
          </a:prstGeom>
        </p:spPr>
      </p:pic>
    </p:spTree>
    <p:extLst>
      <p:ext uri="{BB962C8B-B14F-4D97-AF65-F5344CB8AC3E}">
        <p14:creationId xmlns:p14="http://schemas.microsoft.com/office/powerpoint/2010/main" val="15694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2CED3-CB88-4F15-8185-65EA8C10D802}"/>
              </a:ext>
            </a:extLst>
          </p:cNvPr>
          <p:cNvSpPr/>
          <p:nvPr>
            <p:custDataLst>
              <p:tags r:id="rId1"/>
            </p:custDataLst>
          </p:nvPr>
        </p:nvSpPr>
        <p:spPr>
          <a:xfrm>
            <a:off x="-1" y="0"/>
            <a:ext cx="12192001" cy="556505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D2C5264-6682-4E05-BE7E-09AB689D3DBE}"/>
              </a:ext>
            </a:extLst>
          </p:cNvPr>
          <p:cNvSpPr txBox="1"/>
          <p:nvPr>
            <p:custDataLst>
              <p:tags r:id="rId2"/>
            </p:custDataLst>
          </p:nvPr>
        </p:nvSpPr>
        <p:spPr>
          <a:xfrm>
            <a:off x="507563" y="5148981"/>
            <a:ext cx="1999976" cy="461665"/>
          </a:xfrm>
          <a:prstGeom prst="rect">
            <a:avLst/>
          </a:prstGeom>
          <a:noFill/>
        </p:spPr>
        <p:txBody>
          <a:bodyPr wrap="square" rtlCol="0">
            <a:spAutoFit/>
          </a:bodyPr>
          <a:lstStyle/>
          <a:p>
            <a:r>
              <a:rPr lang="ar-SA"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6:23</a:t>
            </a:r>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 މަޣްރިބު</a:t>
            </a:r>
            <a:endParaRPr lang="en-US"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endParaRPr>
          </a:p>
        </p:txBody>
      </p:sp>
      <p:sp>
        <p:nvSpPr>
          <p:cNvPr id="13" name="TextBox 12">
            <a:extLst>
              <a:ext uri="{FF2B5EF4-FFF2-40B4-BE49-F238E27FC236}">
                <a16:creationId xmlns:a16="http://schemas.microsoft.com/office/drawing/2014/main" id="{B1C48F0A-1258-48AB-81A6-17A00BA02ABC}"/>
              </a:ext>
            </a:extLst>
          </p:cNvPr>
          <p:cNvSpPr txBox="1"/>
          <p:nvPr>
            <p:custDataLst>
              <p:tags r:id="rId3"/>
            </p:custDataLst>
          </p:nvPr>
        </p:nvSpPr>
        <p:spPr>
          <a:xfrm>
            <a:off x="868872" y="4119064"/>
            <a:ext cx="2156991" cy="461665"/>
          </a:xfrm>
          <a:prstGeom prst="rect">
            <a:avLst/>
          </a:prstGeom>
          <a:noFill/>
        </p:spPr>
        <p:txBody>
          <a:bodyPr wrap="square" rtlCol="0">
            <a:spAutoFit/>
          </a:bodyPr>
          <a:lstStyle/>
          <a:p>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7:40 ޢިޝާ</a:t>
            </a:r>
            <a:endParaRPr lang="en-US"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endParaRPr>
          </a:p>
        </p:txBody>
      </p:sp>
      <p:sp>
        <p:nvSpPr>
          <p:cNvPr id="14" name="TextBox 13">
            <a:extLst>
              <a:ext uri="{FF2B5EF4-FFF2-40B4-BE49-F238E27FC236}">
                <a16:creationId xmlns:a16="http://schemas.microsoft.com/office/drawing/2014/main" id="{571420AE-9866-4239-AEA8-21D0104F507B}"/>
              </a:ext>
            </a:extLst>
          </p:cNvPr>
          <p:cNvSpPr txBox="1"/>
          <p:nvPr>
            <p:custDataLst>
              <p:tags r:id="rId4"/>
            </p:custDataLst>
          </p:nvPr>
        </p:nvSpPr>
        <p:spPr>
          <a:xfrm>
            <a:off x="10255115" y="3966891"/>
            <a:ext cx="3044579" cy="461665"/>
          </a:xfrm>
          <a:prstGeom prst="rect">
            <a:avLst/>
          </a:prstGeom>
          <a:noFill/>
        </p:spPr>
        <p:txBody>
          <a:bodyPr wrap="square" rtlCol="0">
            <a:spAutoFit/>
          </a:bodyPr>
          <a:lstStyle/>
          <a:p>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4:48 ފަތިސް</a:t>
            </a:r>
            <a:endParaRPr lang="en-US"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endParaRPr>
          </a:p>
        </p:txBody>
      </p:sp>
      <p:sp>
        <p:nvSpPr>
          <p:cNvPr id="15" name="TextBox 14">
            <a:extLst>
              <a:ext uri="{FF2B5EF4-FFF2-40B4-BE49-F238E27FC236}">
                <a16:creationId xmlns:a16="http://schemas.microsoft.com/office/drawing/2014/main" id="{A055CED6-5536-4039-8163-BCFFEEAF62D3}"/>
              </a:ext>
            </a:extLst>
          </p:cNvPr>
          <p:cNvSpPr txBox="1"/>
          <p:nvPr>
            <p:custDataLst>
              <p:tags r:id="rId5"/>
            </p:custDataLst>
          </p:nvPr>
        </p:nvSpPr>
        <p:spPr>
          <a:xfrm>
            <a:off x="10381165" y="5070919"/>
            <a:ext cx="1999976" cy="461665"/>
          </a:xfrm>
          <a:prstGeom prst="rect">
            <a:avLst/>
          </a:prstGeom>
          <a:noFill/>
        </p:spPr>
        <p:txBody>
          <a:bodyPr wrap="square" rtlCol="0">
            <a:spAutoFit/>
          </a:bodyPr>
          <a:lstStyle/>
          <a:p>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6:04 އިރުއަރާ</a:t>
            </a:r>
            <a:endParaRPr lang="en-US"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endParaRPr>
          </a:p>
        </p:txBody>
      </p:sp>
      <p:sp>
        <p:nvSpPr>
          <p:cNvPr id="8" name="Rectangle 7">
            <a:extLst>
              <a:ext uri="{FF2B5EF4-FFF2-40B4-BE49-F238E27FC236}">
                <a16:creationId xmlns:a16="http://schemas.microsoft.com/office/drawing/2014/main" id="{AA46F0B3-9F9D-4732-846A-4A2FF744F58F}"/>
              </a:ext>
            </a:extLst>
          </p:cNvPr>
          <p:cNvSpPr/>
          <p:nvPr>
            <p:custDataLst>
              <p:tags r:id="rId6"/>
            </p:custDataLst>
          </p:nvPr>
        </p:nvSpPr>
        <p:spPr>
          <a:xfrm>
            <a:off x="-1" y="5565059"/>
            <a:ext cx="12192001" cy="1292941"/>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631475C-7E81-4C66-9923-109BC13165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799" y="1492923"/>
            <a:ext cx="8141225" cy="4072136"/>
          </a:xfrm>
          <a:prstGeom prst="rect">
            <a:avLst/>
          </a:prstGeom>
        </p:spPr>
      </p:pic>
      <p:pic>
        <p:nvPicPr>
          <p:cNvPr id="7" name="Picture 6">
            <a:extLst>
              <a:ext uri="{FF2B5EF4-FFF2-40B4-BE49-F238E27FC236}">
                <a16:creationId xmlns:a16="http://schemas.microsoft.com/office/drawing/2014/main" id="{2D17EF33-5CA3-4E97-975B-E67281E5F7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0799" y="1492923"/>
            <a:ext cx="8141225" cy="4072136"/>
          </a:xfrm>
          <a:prstGeom prst="rect">
            <a:avLst/>
          </a:prstGeom>
        </p:spPr>
      </p:pic>
      <p:pic>
        <p:nvPicPr>
          <p:cNvPr id="16" name="Picture 15">
            <a:extLst>
              <a:ext uri="{FF2B5EF4-FFF2-40B4-BE49-F238E27FC236}">
                <a16:creationId xmlns:a16="http://schemas.microsoft.com/office/drawing/2014/main" id="{011329C8-EA51-43A7-9D63-E6AF76E8CA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0799" y="1492923"/>
            <a:ext cx="8141225" cy="4072136"/>
          </a:xfrm>
          <a:prstGeom prst="rect">
            <a:avLst/>
          </a:prstGeom>
        </p:spPr>
      </p:pic>
      <p:pic>
        <p:nvPicPr>
          <p:cNvPr id="20" name="Picture 19">
            <a:extLst>
              <a:ext uri="{FF2B5EF4-FFF2-40B4-BE49-F238E27FC236}">
                <a16:creationId xmlns:a16="http://schemas.microsoft.com/office/drawing/2014/main" id="{87E0E350-F6D8-4D51-9153-6A65278A239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0799" y="1492923"/>
            <a:ext cx="8141225" cy="4072136"/>
          </a:xfrm>
          <a:prstGeom prst="rect">
            <a:avLst/>
          </a:prstGeom>
        </p:spPr>
      </p:pic>
      <p:pic>
        <p:nvPicPr>
          <p:cNvPr id="22" name="Picture 21">
            <a:extLst>
              <a:ext uri="{FF2B5EF4-FFF2-40B4-BE49-F238E27FC236}">
                <a16:creationId xmlns:a16="http://schemas.microsoft.com/office/drawing/2014/main" id="{B108A9E6-C949-4F83-95A7-C1E93F8636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0799" y="1492923"/>
            <a:ext cx="8141225" cy="4072136"/>
          </a:xfrm>
          <a:prstGeom prst="rect">
            <a:avLst/>
          </a:prstGeom>
        </p:spPr>
      </p:pic>
      <p:sp>
        <p:nvSpPr>
          <p:cNvPr id="23" name="TextBox 22">
            <a:extLst>
              <a:ext uri="{FF2B5EF4-FFF2-40B4-BE49-F238E27FC236}">
                <a16:creationId xmlns:a16="http://schemas.microsoft.com/office/drawing/2014/main" id="{6E0CA89B-8030-437E-80B5-8A3F14BC904F}"/>
              </a:ext>
            </a:extLst>
          </p:cNvPr>
          <p:cNvSpPr txBox="1"/>
          <p:nvPr>
            <p:custDataLst>
              <p:tags r:id="rId7"/>
            </p:custDataLst>
          </p:nvPr>
        </p:nvSpPr>
        <p:spPr>
          <a:xfrm>
            <a:off x="7487201" y="3093695"/>
            <a:ext cx="3044579" cy="461665"/>
          </a:xfrm>
          <a:prstGeom prst="rect">
            <a:avLst/>
          </a:prstGeom>
          <a:noFill/>
        </p:spPr>
        <p:txBody>
          <a:bodyPr wrap="square" rtlCol="0">
            <a:spAutoFit/>
          </a:bodyPr>
          <a:lstStyle/>
          <a:p>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ރޭގަނޑުގެ ފަހުބައި</a:t>
            </a:r>
            <a:endParaRPr lang="en-US"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endParaRPr>
          </a:p>
        </p:txBody>
      </p:sp>
      <p:sp>
        <p:nvSpPr>
          <p:cNvPr id="24" name="Rectangle 23">
            <a:extLst>
              <a:ext uri="{FF2B5EF4-FFF2-40B4-BE49-F238E27FC236}">
                <a16:creationId xmlns:a16="http://schemas.microsoft.com/office/drawing/2014/main" id="{761D73B2-F6A4-41C0-A034-3C4F95F97919}"/>
              </a:ext>
            </a:extLst>
          </p:cNvPr>
          <p:cNvSpPr/>
          <p:nvPr>
            <p:custDataLst>
              <p:tags r:id="rId8"/>
            </p:custDataLst>
          </p:nvPr>
        </p:nvSpPr>
        <p:spPr>
          <a:xfrm>
            <a:off x="7207409" y="1245627"/>
            <a:ext cx="585417" cy="461665"/>
          </a:xfrm>
          <a:prstGeom prst="rect">
            <a:avLst/>
          </a:prstGeom>
        </p:spPr>
        <p:txBody>
          <a:bodyPr wrap="none">
            <a:spAutoFit/>
          </a:bodyPr>
          <a:lstStyle/>
          <a:p>
            <a:r>
              <a:rPr lang="dv-MV" sz="2400" b="1"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1:19</a:t>
            </a:r>
            <a:endParaRPr lang="en-US" sz="2400" dirty="0"/>
          </a:p>
        </p:txBody>
      </p:sp>
    </p:spTree>
    <p:extLst>
      <p:ext uri="{BB962C8B-B14F-4D97-AF65-F5344CB8AC3E}">
        <p14:creationId xmlns:p14="http://schemas.microsoft.com/office/powerpoint/2010/main" val="3440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lin ang="135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CDD397-5ECB-4E9B-8543-4493B0E5C34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62442" y="-250523"/>
            <a:ext cx="13939198" cy="9648539"/>
          </a:xfrm>
          <a:prstGeom prst="rect">
            <a:avLst/>
          </a:prstGeom>
        </p:spPr>
      </p:pic>
      <p:sp>
        <p:nvSpPr>
          <p:cNvPr id="3" name="Content Placeholder 2">
            <a:extLst>
              <a:ext uri="{FF2B5EF4-FFF2-40B4-BE49-F238E27FC236}">
                <a16:creationId xmlns:a16="http://schemas.microsoft.com/office/drawing/2014/main" id="{C7C12717-9B0B-4638-8877-7C20065BF6C2}"/>
              </a:ext>
            </a:extLst>
          </p:cNvPr>
          <p:cNvSpPr>
            <a:spLocks noGrp="1"/>
          </p:cNvSpPr>
          <p:nvPr>
            <p:ph idx="1"/>
            <p:custDataLst>
              <p:tags r:id="rId1"/>
            </p:custDataLst>
          </p:nvPr>
        </p:nvSpPr>
        <p:spPr>
          <a:xfrm>
            <a:off x="1082027" y="3917470"/>
            <a:ext cx="9650260" cy="4351338"/>
          </a:xfrm>
        </p:spPr>
        <p:txBody>
          <a:bodyPr>
            <a:normAutofit/>
          </a:bodyPr>
          <a:lstStyle/>
          <a:p>
            <a:pPr marL="0" indent="0" algn="ctr" rtl="1">
              <a:lnSpc>
                <a:spcPct val="150000"/>
              </a:lnSpc>
              <a:buNone/>
            </a:pPr>
            <a:r>
              <a:rPr lang="dv-MV" sz="4800"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rPr>
              <a:t>ފަރުޟު ނަމާދަށްފަހު ދެން އެންމެ މާތްކަން ބޮޑުވެގެންވާ ނަމާދަކީ ރޭގަނޑުގެ ނަމާދެވެ.</a:t>
            </a:r>
            <a:endParaRPr lang="en-US" sz="4800"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endParaRPr>
          </a:p>
        </p:txBody>
      </p:sp>
      <p:sp>
        <p:nvSpPr>
          <p:cNvPr id="10" name="Content Placeholder 2">
            <a:extLst>
              <a:ext uri="{FF2B5EF4-FFF2-40B4-BE49-F238E27FC236}">
                <a16:creationId xmlns:a16="http://schemas.microsoft.com/office/drawing/2014/main" id="{36CFD855-C76B-47F7-B43B-898D76DA9656}"/>
              </a:ext>
            </a:extLst>
          </p:cNvPr>
          <p:cNvSpPr txBox="1">
            <a:spLocks/>
          </p:cNvSpPr>
          <p:nvPr>
            <p:custDataLst>
              <p:tags r:id="rId2"/>
            </p:custDataLst>
          </p:nvPr>
        </p:nvSpPr>
        <p:spPr>
          <a:xfrm>
            <a:off x="1082027" y="1140641"/>
            <a:ext cx="96502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dv-MV" sz="4800"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rPr>
              <a:t>ކީރިތި ރަސޫލާ </a:t>
            </a:r>
            <a:r>
              <a:rPr lang="dv-MV" sz="4800" dirty="0">
                <a:solidFill>
                  <a:schemeClr val="bg1"/>
                </a:solidFill>
                <a:latin typeface="KFGQPC-Symbols" pitchFamily="2" charset="0"/>
                <a:cs typeface="MV A Waheed" panose="02000806000000020003" pitchFamily="2" charset="0"/>
              </a:rPr>
              <a:t></a:t>
            </a:r>
            <a:r>
              <a:rPr lang="dv-MV" sz="4800"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rPr>
              <a:t> ގެ ޙަދީޘްފުޅެއްގެ މާނައިގައި ވެއެވެ.</a:t>
            </a:r>
            <a:endParaRPr lang="en-US" sz="4800"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endParaRPr>
          </a:p>
        </p:txBody>
      </p:sp>
    </p:spTree>
    <p:extLst>
      <p:ext uri="{BB962C8B-B14F-4D97-AF65-F5344CB8AC3E}">
        <p14:creationId xmlns:p14="http://schemas.microsoft.com/office/powerpoint/2010/main" val="50056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BD75-99E2-4B79-9E3B-DA95B78B1008}"/>
              </a:ext>
            </a:extLst>
          </p:cNvPr>
          <p:cNvSpPr>
            <a:spLocks noGrp="1"/>
          </p:cNvSpPr>
          <p:nvPr>
            <p:ph type="title"/>
            <p:custDataLst>
              <p:tags r:id="rId1"/>
            </p:custDataLst>
          </p:nvPr>
        </p:nvSpPr>
        <p:spPr/>
        <p:txBody>
          <a:bodyPr/>
          <a:lstStyle/>
          <a:p>
            <a:pPr algn="r" rtl="1"/>
            <a:r>
              <a:rPr lang="dv-MV"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rPr>
              <a:t>ރޭއަޅުކަމުގެ ފައިދާ</a:t>
            </a:r>
            <a:endParaRPr lang="en-US" dirty="0">
              <a:solidFill>
                <a:schemeClr val="bg1"/>
              </a:solidFill>
              <a:effectLst>
                <a:outerShdw blurRad="38100" dist="38100" dir="2700000" algn="tl">
                  <a:srgbClr val="000000">
                    <a:alpha val="43137"/>
                  </a:srgbClr>
                </a:outerShdw>
              </a:effectLst>
              <a:latin typeface="MV Aaamu FK" panose="02000500030200090000" pitchFamily="2" charset="0"/>
              <a:cs typeface="MV Aaamu FK" panose="02000500030200090000" pitchFamily="2" charset="0"/>
            </a:endParaRPr>
          </a:p>
        </p:txBody>
      </p:sp>
      <p:sp>
        <p:nvSpPr>
          <p:cNvPr id="3" name="Content Placeholder 2">
            <a:extLst>
              <a:ext uri="{FF2B5EF4-FFF2-40B4-BE49-F238E27FC236}">
                <a16:creationId xmlns:a16="http://schemas.microsoft.com/office/drawing/2014/main" id="{B83CBC40-A77C-4B6A-9891-78461EBF490C}"/>
              </a:ext>
            </a:extLst>
          </p:cNvPr>
          <p:cNvSpPr>
            <a:spLocks noGrp="1"/>
          </p:cNvSpPr>
          <p:nvPr>
            <p:ph idx="1"/>
            <p:custDataLst>
              <p:tags r:id="rId2"/>
            </p:custDataLst>
          </p:nvPr>
        </p:nvSpPr>
        <p:spPr/>
        <p:txBody>
          <a:bodyPr>
            <a:normAutofit fontScale="92500" lnSpcReduction="20000"/>
          </a:bodyPr>
          <a:lstStyle/>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މާތް ﷲ ގެ ޙަޟްރަތުން ދަރުމައާއި ޘަވާބު ލިބުން</a:t>
            </a:r>
          </a:p>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ރޭއަޅުކަމުގެ މާތްކަން ޙާޞިލުވުން</a:t>
            </a:r>
          </a:p>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ކެތްތެރިވާން ދަސްވުން</a:t>
            </a:r>
          </a:p>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ރިޒްޤު ތަނަވަސް ވެގެން ދިޔުން</a:t>
            </a:r>
          </a:p>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ހިތްހަމަޖެހުން</a:t>
            </a:r>
          </a:p>
          <a:p>
            <a:pPr algn="r" rtl="1">
              <a:lnSpc>
                <a:spcPct val="150000"/>
              </a:lnSpc>
            </a:pPr>
            <a:r>
              <a:rPr lang="dv-MV" sz="3200" dirty="0">
                <a:solidFill>
                  <a:schemeClr val="bg1"/>
                </a:solidFill>
                <a:effectLst>
                  <a:outerShdw blurRad="38100" dist="38100" dir="2700000" algn="tl">
                    <a:srgbClr val="000000">
                      <a:alpha val="43137"/>
                    </a:srgbClr>
                  </a:outerShdw>
                </a:effectLst>
                <a:latin typeface="MV A Waheed" panose="02000806000000020003" pitchFamily="2" charset="0"/>
                <a:cs typeface="MV A Waheed" panose="02000806000000020003" pitchFamily="2" charset="0"/>
              </a:rPr>
              <a:t>ހަށިގަނޑުގެ ޙަރަކާތްތަކަށް ތާޒާކަން ލިބުން</a:t>
            </a:r>
          </a:p>
        </p:txBody>
      </p:sp>
    </p:spTree>
    <p:extLst>
      <p:ext uri="{BB962C8B-B14F-4D97-AF65-F5344CB8AC3E}">
        <p14:creationId xmlns:p14="http://schemas.microsoft.com/office/powerpoint/2010/main" val="24244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97000">
              <a:schemeClr val="tx1">
                <a:lumMod val="85000"/>
                <a:lumOff val="1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CC22-D7F0-48E6-89E3-202B650A3055}"/>
              </a:ext>
            </a:extLst>
          </p:cNvPr>
          <p:cNvSpPr>
            <a:spLocks noGrp="1"/>
          </p:cNvSpPr>
          <p:nvPr>
            <p:ph type="title"/>
            <p:custDataLst>
              <p:tags r:id="rId1"/>
            </p:custDataLst>
          </p:nvPr>
        </p:nvSpPr>
        <p:spPr/>
        <p:txBody>
          <a:bodyPr/>
          <a:lstStyle/>
          <a:p>
            <a:endParaRPr lang="en-US"/>
          </a:p>
        </p:txBody>
      </p:sp>
      <p:sp>
        <p:nvSpPr>
          <p:cNvPr id="3" name="Content Placeholder 2">
            <a:extLst>
              <a:ext uri="{FF2B5EF4-FFF2-40B4-BE49-F238E27FC236}">
                <a16:creationId xmlns:a16="http://schemas.microsoft.com/office/drawing/2014/main" id="{202D6B23-52BB-44CB-8CE6-E4E3AC2C4909}"/>
              </a:ext>
            </a:extLst>
          </p:cNvPr>
          <p:cNvSpPr>
            <a:spLocks noGrp="1"/>
          </p:cNvSpPr>
          <p:nvPr>
            <p:ph idx="1"/>
            <p:custDataLst>
              <p:tags r:id="rId2"/>
            </p:custDataLst>
          </p:nvPr>
        </p:nvSpPr>
        <p:spPr/>
        <p:txBody>
          <a:bodyPr/>
          <a:lstStyle/>
          <a:p>
            <a:endParaRPr lang="en-US"/>
          </a:p>
        </p:txBody>
      </p:sp>
      <p:sp>
        <p:nvSpPr>
          <p:cNvPr id="4" name="TextBox 3">
            <a:extLst>
              <a:ext uri="{FF2B5EF4-FFF2-40B4-BE49-F238E27FC236}">
                <a16:creationId xmlns:a16="http://schemas.microsoft.com/office/drawing/2014/main" id="{81D85670-D01E-4351-AD64-635E92DD379A}"/>
              </a:ext>
            </a:extLst>
          </p:cNvPr>
          <p:cNvSpPr txBox="1"/>
          <p:nvPr>
            <p:custDataLst>
              <p:tags r:id="rId3"/>
            </p:custDataLst>
          </p:nvPr>
        </p:nvSpPr>
        <p:spPr>
          <a:xfrm>
            <a:off x="440530" y="1871087"/>
            <a:ext cx="8007927" cy="2985433"/>
          </a:xfrm>
          <a:prstGeom prst="rect">
            <a:avLst/>
          </a:prstGeom>
          <a:noFill/>
        </p:spPr>
        <p:txBody>
          <a:bodyPr wrap="square" rtlCol="0">
            <a:spAutoFit/>
          </a:bodyPr>
          <a:lstStyle/>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ރޭއަޅުކަމަކީ </a:t>
            </a:r>
            <a:r>
              <a:rPr lang="dv-MV" sz="3200" dirty="0">
                <a:solidFill>
                  <a:srgbClr val="FFC000"/>
                </a:solidFill>
                <a:latin typeface="MV A Waheed" panose="02000806000000020003" pitchFamily="2" charset="0"/>
                <a:cs typeface="MV A Waheed" panose="02000806000000020003" pitchFamily="2" charset="0"/>
              </a:rPr>
              <a:t>ﷲ އާ</a:t>
            </a:r>
            <a:r>
              <a:rPr lang="dv-MV" sz="3200" dirty="0">
                <a:solidFill>
                  <a:schemeClr val="bg1"/>
                </a:solidFill>
                <a:latin typeface="MV A Waheed" panose="02000806000000020003" pitchFamily="2" charset="0"/>
                <a:cs typeface="MV A Waheed" panose="02000806000000020003" pitchFamily="2" charset="0"/>
              </a:rPr>
              <a:t> </a:t>
            </a:r>
            <a:r>
              <a:rPr lang="dv-MV" sz="3200" dirty="0">
                <a:solidFill>
                  <a:srgbClr val="00B050"/>
                </a:solidFill>
                <a:latin typeface="MV A Waheed" panose="02000806000000020003" pitchFamily="2" charset="0"/>
                <a:cs typeface="MV A Waheed" panose="02000806000000020003" pitchFamily="2" charset="0"/>
              </a:rPr>
              <a:t>ކުއްތަންކޮށްދޭ</a:t>
            </a:r>
            <a:r>
              <a:rPr lang="dv-MV" sz="3200" dirty="0">
                <a:solidFill>
                  <a:schemeClr val="bg1"/>
                </a:solidFill>
                <a:latin typeface="MV A Waheed" panose="02000806000000020003" pitchFamily="2" charset="0"/>
                <a:cs typeface="MV A Waheed" panose="02000806000000020003" pitchFamily="2" charset="0"/>
              </a:rPr>
              <a:t> ކަމެކެވެ.</a:t>
            </a:r>
          </a:p>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އަދި </a:t>
            </a:r>
            <a:r>
              <a:rPr lang="dv-MV" sz="3200" dirty="0">
                <a:solidFill>
                  <a:srgbClr val="FFC000"/>
                </a:solidFill>
                <a:latin typeface="MV A Waheed" panose="02000806000000020003" pitchFamily="2" charset="0"/>
                <a:cs typeface="MV A Waheed" panose="02000806000000020003" pitchFamily="2" charset="0"/>
              </a:rPr>
              <a:t>ފާފަތައް</a:t>
            </a:r>
            <a:r>
              <a:rPr lang="dv-MV" sz="3200" dirty="0">
                <a:solidFill>
                  <a:schemeClr val="bg1"/>
                </a:solidFill>
                <a:latin typeface="MV A Waheed" panose="02000806000000020003" pitchFamily="2" charset="0"/>
                <a:cs typeface="MV A Waheed" panose="02000806000000020003" pitchFamily="2" charset="0"/>
              </a:rPr>
              <a:t> </a:t>
            </a:r>
            <a:r>
              <a:rPr lang="dv-MV" sz="3200" dirty="0">
                <a:solidFill>
                  <a:srgbClr val="00B050"/>
                </a:solidFill>
                <a:latin typeface="MV A Waheed" panose="02000806000000020003" pitchFamily="2" charset="0"/>
                <a:cs typeface="MV A Waheed" panose="02000806000000020003" pitchFamily="2" charset="0"/>
              </a:rPr>
              <a:t>ފޮހެވިގެންދާ</a:t>
            </a:r>
            <a:r>
              <a:rPr lang="dv-MV" sz="3200" dirty="0">
                <a:solidFill>
                  <a:schemeClr val="bg1"/>
                </a:solidFill>
                <a:latin typeface="MV A Waheed" panose="02000806000000020003" pitchFamily="2" charset="0"/>
                <a:cs typeface="MV A Waheed" panose="02000806000000020003" pitchFamily="2" charset="0"/>
              </a:rPr>
              <a:t> ކަމެކެވެ.</a:t>
            </a:r>
          </a:p>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ހަށިގަނޑުން </a:t>
            </a:r>
            <a:r>
              <a:rPr lang="dv-MV" sz="3200" dirty="0">
                <a:solidFill>
                  <a:srgbClr val="FFC000"/>
                </a:solidFill>
                <a:latin typeface="MV A Waheed" panose="02000806000000020003" pitchFamily="2" charset="0"/>
                <a:cs typeface="MV A Waheed" panose="02000806000000020003" pitchFamily="2" charset="0"/>
              </a:rPr>
              <a:t>ބަލިތައް</a:t>
            </a:r>
            <a:r>
              <a:rPr lang="dv-MV" sz="3200" dirty="0">
                <a:solidFill>
                  <a:schemeClr val="bg1"/>
                </a:solidFill>
                <a:latin typeface="MV A Waheed" panose="02000806000000020003" pitchFamily="2" charset="0"/>
                <a:cs typeface="MV A Waheed" panose="02000806000000020003" pitchFamily="2" charset="0"/>
              </a:rPr>
              <a:t> </a:t>
            </a:r>
            <a:r>
              <a:rPr lang="dv-MV" sz="3200" dirty="0">
                <a:solidFill>
                  <a:srgbClr val="00B050"/>
                </a:solidFill>
                <a:latin typeface="MV A Waheed" panose="02000806000000020003" pitchFamily="2" charset="0"/>
                <a:cs typeface="MV A Waheed" panose="02000806000000020003" pitchFamily="2" charset="0"/>
              </a:rPr>
              <a:t>ދުރުކޮށްދޭ</a:t>
            </a:r>
            <a:r>
              <a:rPr lang="dv-MV" sz="3200" dirty="0">
                <a:solidFill>
                  <a:schemeClr val="bg1"/>
                </a:solidFill>
                <a:latin typeface="MV A Waheed" panose="02000806000000020003" pitchFamily="2" charset="0"/>
                <a:cs typeface="MV A Waheed" panose="02000806000000020003" pitchFamily="2" charset="0"/>
              </a:rPr>
              <a:t> ކަމެކެވެ.</a:t>
            </a:r>
          </a:p>
          <a:p>
            <a:pPr algn="r" rtl="1">
              <a:lnSpc>
                <a:spcPct val="150000"/>
              </a:lnSpc>
            </a:pPr>
            <a:r>
              <a:rPr lang="dv-MV" sz="3200" dirty="0">
                <a:solidFill>
                  <a:schemeClr val="bg1"/>
                </a:solidFill>
                <a:latin typeface="MV A Waheed" panose="02000806000000020003" pitchFamily="2" charset="0"/>
                <a:cs typeface="MV A Waheed" panose="02000806000000020003" pitchFamily="2" charset="0"/>
              </a:rPr>
              <a:t>އަދި </a:t>
            </a:r>
            <a:r>
              <a:rPr lang="dv-MV" sz="3200" dirty="0">
                <a:solidFill>
                  <a:srgbClr val="FFC000"/>
                </a:solidFill>
                <a:latin typeface="MV A Waheed" panose="02000806000000020003" pitchFamily="2" charset="0"/>
                <a:cs typeface="MV A Waheed" panose="02000806000000020003" pitchFamily="2" charset="0"/>
              </a:rPr>
              <a:t>ފާފަތަކާ</a:t>
            </a:r>
            <a:r>
              <a:rPr lang="dv-MV" sz="3200" dirty="0">
                <a:solidFill>
                  <a:schemeClr val="bg1"/>
                </a:solidFill>
                <a:latin typeface="MV A Waheed" panose="02000806000000020003" pitchFamily="2" charset="0"/>
                <a:cs typeface="MV A Waheed" panose="02000806000000020003" pitchFamily="2" charset="0"/>
              </a:rPr>
              <a:t> މީހާ </a:t>
            </a:r>
            <a:r>
              <a:rPr lang="dv-MV" sz="3200" dirty="0">
                <a:solidFill>
                  <a:srgbClr val="00B050"/>
                </a:solidFill>
                <a:latin typeface="MV A Waheed" panose="02000806000000020003" pitchFamily="2" charset="0"/>
                <a:cs typeface="MV A Waheed" panose="02000806000000020003" pitchFamily="2" charset="0"/>
              </a:rPr>
              <a:t>ދުރުހެލިކޮށްދޭ</a:t>
            </a:r>
            <a:r>
              <a:rPr lang="dv-MV" sz="3200" dirty="0">
                <a:solidFill>
                  <a:schemeClr val="bg1"/>
                </a:solidFill>
                <a:latin typeface="MV A Waheed" panose="02000806000000020003" pitchFamily="2" charset="0"/>
                <a:cs typeface="MV A Waheed" panose="02000806000000020003" pitchFamily="2" charset="0"/>
              </a:rPr>
              <a:t> ކަމެކެވެ.</a:t>
            </a:r>
            <a:endParaRPr lang="en-US" sz="3200" dirty="0">
              <a:solidFill>
                <a:schemeClr val="bg1"/>
              </a:solidFill>
              <a:latin typeface="MV A Waheed" panose="02000806000000020003" pitchFamily="2" charset="0"/>
              <a:cs typeface="MV A Waheed" panose="02000806000000020003" pitchFamily="2" charset="0"/>
            </a:endParaRPr>
          </a:p>
        </p:txBody>
      </p:sp>
      <p:sp>
        <p:nvSpPr>
          <p:cNvPr id="5" name="TextBox 4">
            <a:extLst>
              <a:ext uri="{FF2B5EF4-FFF2-40B4-BE49-F238E27FC236}">
                <a16:creationId xmlns:a16="http://schemas.microsoft.com/office/drawing/2014/main" id="{CAC3A797-9999-4397-B42A-A37307C536EC}"/>
              </a:ext>
            </a:extLst>
          </p:cNvPr>
          <p:cNvSpPr txBox="1"/>
          <p:nvPr>
            <p:custDataLst>
              <p:tags r:id="rId4"/>
            </p:custDataLst>
          </p:nvPr>
        </p:nvSpPr>
        <p:spPr>
          <a:xfrm>
            <a:off x="1570182" y="690996"/>
            <a:ext cx="9684327" cy="584775"/>
          </a:xfrm>
          <a:prstGeom prst="rect">
            <a:avLst/>
          </a:prstGeom>
          <a:noFill/>
        </p:spPr>
        <p:txBody>
          <a:bodyPr wrap="square" rtlCol="0">
            <a:spAutoFit/>
          </a:bodyPr>
          <a:lstStyle/>
          <a:p>
            <a:pPr algn="r" rtl="1"/>
            <a:r>
              <a:rPr lang="dv-MV" sz="3200" dirty="0">
                <a:solidFill>
                  <a:schemeClr val="bg1"/>
                </a:solidFill>
                <a:latin typeface="MV A Waheed" panose="02000806000000020003" pitchFamily="2" charset="0"/>
                <a:cs typeface="MV A Waheed" panose="02000806000000020003" pitchFamily="2" charset="0"/>
              </a:rPr>
              <a:t>ކީރިތި ރަސޫލާ </a:t>
            </a:r>
            <a:r>
              <a:rPr lang="dv-MV" sz="3200" dirty="0">
                <a:solidFill>
                  <a:schemeClr val="bg1"/>
                </a:solidFill>
                <a:latin typeface="KFGQPC-Symbols" pitchFamily="2" charset="0"/>
                <a:cs typeface="MV A Waheed" panose="02000806000000020003" pitchFamily="2" charset="0"/>
              </a:rPr>
              <a:t></a:t>
            </a:r>
            <a:r>
              <a:rPr lang="dv-MV" sz="3200" dirty="0">
                <a:solidFill>
                  <a:schemeClr val="bg1"/>
                </a:solidFill>
                <a:latin typeface="MV A Waheed" panose="02000806000000020003" pitchFamily="2" charset="0"/>
                <a:cs typeface="MV A Waheed" panose="02000806000000020003" pitchFamily="2" charset="0"/>
              </a:rPr>
              <a:t> ޙަދީޘްކުރެއްވިއެވެ.</a:t>
            </a:r>
            <a:endParaRPr lang="en-US" sz="3200" dirty="0">
              <a:solidFill>
                <a:schemeClr val="bg1"/>
              </a:solidFill>
              <a:latin typeface="MV A Waheed" panose="02000806000000020003" pitchFamily="2" charset="0"/>
              <a:cs typeface="MV A Waheed" panose="02000806000000020003" pitchFamily="2" charset="0"/>
            </a:endParaRPr>
          </a:p>
        </p:txBody>
      </p:sp>
      <p:pic>
        <p:nvPicPr>
          <p:cNvPr id="6" name="Graphic 5" descr="Closed quotation mark">
            <a:extLst>
              <a:ext uri="{FF2B5EF4-FFF2-40B4-BE49-F238E27FC236}">
                <a16:creationId xmlns:a16="http://schemas.microsoft.com/office/drawing/2014/main" id="{C48B0815-2940-4161-859B-2F487D21C3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3172" y="1275771"/>
            <a:ext cx="2007754" cy="2007754"/>
          </a:xfrm>
          <a:prstGeom prst="rect">
            <a:avLst/>
          </a:prstGeom>
        </p:spPr>
      </p:pic>
    </p:spTree>
    <p:extLst>
      <p:ext uri="{BB962C8B-B14F-4D97-AF65-F5344CB8AC3E}">
        <p14:creationId xmlns:p14="http://schemas.microsoft.com/office/powerpoint/2010/main" val="42454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D61213A-DA87-474D-B085-E31FBC0E86AB}"/>
              </a:ext>
            </a:extLst>
          </p:cNvPr>
          <p:cNvSpPr/>
          <p:nvPr>
            <p:custDataLst>
              <p:tags r:id="rId1"/>
            </p:custDataLst>
          </p:nvPr>
        </p:nvSpPr>
        <p:spPr>
          <a:xfrm>
            <a:off x="972766"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MV Aaamu FK" panose="02000500030200090000" pitchFamily="2" charset="0"/>
              <a:cs typeface="MV Aaamu FK" panose="02000500030200090000" pitchFamily="2" charset="0"/>
            </a:endParaRPr>
          </a:p>
        </p:txBody>
      </p:sp>
      <p:sp>
        <p:nvSpPr>
          <p:cNvPr id="6" name="Rectangle: Rounded Corners 5">
            <a:extLst>
              <a:ext uri="{FF2B5EF4-FFF2-40B4-BE49-F238E27FC236}">
                <a16:creationId xmlns:a16="http://schemas.microsoft.com/office/drawing/2014/main" id="{3FADFDF7-D795-4BD0-8970-95DE06E0CCB2}"/>
              </a:ext>
            </a:extLst>
          </p:cNvPr>
          <p:cNvSpPr/>
          <p:nvPr>
            <p:custDataLst>
              <p:tags r:id="rId2"/>
            </p:custDataLst>
          </p:nvPr>
        </p:nvSpPr>
        <p:spPr>
          <a:xfrm>
            <a:off x="2661105"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7E5AF9B-23AB-43FF-BC04-5201112665D8}"/>
              </a:ext>
            </a:extLst>
          </p:cNvPr>
          <p:cNvSpPr/>
          <p:nvPr>
            <p:custDataLst>
              <p:tags r:id="rId3"/>
            </p:custDataLst>
          </p:nvPr>
        </p:nvSpPr>
        <p:spPr>
          <a:xfrm>
            <a:off x="2661105" y="1653701"/>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716F947-B778-482A-95D9-DF6A3817497A}"/>
              </a:ext>
            </a:extLst>
          </p:cNvPr>
          <p:cNvSpPr/>
          <p:nvPr>
            <p:custDataLst>
              <p:tags r:id="rId4"/>
            </p:custDataLst>
          </p:nvPr>
        </p:nvSpPr>
        <p:spPr>
          <a:xfrm>
            <a:off x="4641273"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1618AE-F833-4497-B50F-9DE41BF8DEF5}"/>
              </a:ext>
            </a:extLst>
          </p:cNvPr>
          <p:cNvSpPr/>
          <p:nvPr>
            <p:custDataLst>
              <p:tags r:id="rId5"/>
            </p:custDataLst>
          </p:nvPr>
        </p:nvSpPr>
        <p:spPr>
          <a:xfrm>
            <a:off x="4641272" y="1653701"/>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19DCCCD-5592-4077-8752-692EB7DE165A}"/>
              </a:ext>
            </a:extLst>
          </p:cNvPr>
          <p:cNvSpPr/>
          <p:nvPr>
            <p:custDataLst>
              <p:tags r:id="rId6"/>
            </p:custDataLst>
          </p:nvPr>
        </p:nvSpPr>
        <p:spPr>
          <a:xfrm>
            <a:off x="6329611"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7D5B31C-9792-4C85-9676-47E481A3107C}"/>
              </a:ext>
            </a:extLst>
          </p:cNvPr>
          <p:cNvSpPr/>
          <p:nvPr>
            <p:custDataLst>
              <p:tags r:id="rId7"/>
            </p:custDataLst>
          </p:nvPr>
        </p:nvSpPr>
        <p:spPr>
          <a:xfrm>
            <a:off x="6329609" y="1653701"/>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31F3651-F406-443A-B41C-AD0D09A988C3}"/>
              </a:ext>
            </a:extLst>
          </p:cNvPr>
          <p:cNvSpPr/>
          <p:nvPr>
            <p:custDataLst>
              <p:tags r:id="rId8"/>
            </p:custDataLst>
          </p:nvPr>
        </p:nvSpPr>
        <p:spPr>
          <a:xfrm>
            <a:off x="8017949"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F89457C-153F-41C9-9250-5E3DB4DC5823}"/>
              </a:ext>
            </a:extLst>
          </p:cNvPr>
          <p:cNvSpPr/>
          <p:nvPr>
            <p:custDataLst>
              <p:tags r:id="rId9"/>
            </p:custDataLst>
          </p:nvPr>
        </p:nvSpPr>
        <p:spPr>
          <a:xfrm>
            <a:off x="8017949" y="1653701"/>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ABC319B-A803-4496-9734-C2CFAB0C95A8}"/>
              </a:ext>
            </a:extLst>
          </p:cNvPr>
          <p:cNvSpPr/>
          <p:nvPr>
            <p:custDataLst>
              <p:tags r:id="rId10"/>
            </p:custDataLst>
          </p:nvPr>
        </p:nvSpPr>
        <p:spPr>
          <a:xfrm>
            <a:off x="9706288" y="3737927"/>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E034EA5-FC02-4788-AC1D-33CCF870F24B}"/>
              </a:ext>
            </a:extLst>
          </p:cNvPr>
          <p:cNvSpPr/>
          <p:nvPr>
            <p:custDataLst>
              <p:tags r:id="rId11"/>
            </p:custDataLst>
          </p:nvPr>
        </p:nvSpPr>
        <p:spPr>
          <a:xfrm>
            <a:off x="9706288" y="1653701"/>
            <a:ext cx="1422155" cy="1816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0A2D374-E35D-4C46-A8AF-979F70B5240B}"/>
              </a:ext>
            </a:extLst>
          </p:cNvPr>
          <p:cNvSpPr/>
          <p:nvPr>
            <p:custDataLst>
              <p:tags r:id="rId12"/>
            </p:custDataLst>
          </p:nvPr>
        </p:nvSpPr>
        <p:spPr>
          <a:xfrm>
            <a:off x="680937" y="1342417"/>
            <a:ext cx="3694150" cy="4494179"/>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4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lin ang="135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B4A9-5BB8-4F2B-B6E7-B1EDB8F7DF7F}"/>
              </a:ext>
            </a:extLst>
          </p:cNvPr>
          <p:cNvSpPr>
            <a:spLocks noGrp="1"/>
          </p:cNvSpPr>
          <p:nvPr>
            <p:ph type="title"/>
            <p:custDataLst>
              <p:tags r:id="rId1"/>
            </p:custDataLst>
          </p:nvPr>
        </p:nvSpPr>
        <p:spPr>
          <a:xfrm>
            <a:off x="838200" y="365125"/>
            <a:ext cx="10515600" cy="1325563"/>
          </a:xfrm>
        </p:spPr>
        <p:txBody>
          <a:bodyPr/>
          <a:lstStyle/>
          <a:p>
            <a:pPr algn="ctr"/>
            <a:r>
              <a:rPr lang="dv-MV" dirty="0">
                <a:latin typeface="MV Aaamu FK" panose="02000500030200090000" pitchFamily="2" charset="0"/>
                <a:cs typeface="MV Aaamu FK" panose="02000500030200090000" pitchFamily="2" charset="0"/>
              </a:rPr>
              <a:t>ވިތުރި</a:t>
            </a:r>
            <a:endParaRPr lang="en-US" dirty="0">
              <a:latin typeface="MV Aaamu FK" panose="02000500030200090000" pitchFamily="2" charset="0"/>
              <a:cs typeface="MV Aaamu FK" panose="02000500030200090000" pitchFamily="2" charset="0"/>
            </a:endParaRPr>
          </a:p>
        </p:txBody>
      </p:sp>
      <p:sp>
        <p:nvSpPr>
          <p:cNvPr id="4" name="Content Placeholder 3">
            <a:extLst>
              <a:ext uri="{FF2B5EF4-FFF2-40B4-BE49-F238E27FC236}">
                <a16:creationId xmlns:a16="http://schemas.microsoft.com/office/drawing/2014/main" id="{55A61010-6327-469E-9C42-AAE075F360CA}"/>
              </a:ext>
            </a:extLst>
          </p:cNvPr>
          <p:cNvSpPr>
            <a:spLocks noGrp="1"/>
          </p:cNvSpPr>
          <p:nvPr>
            <p:ph idx="1"/>
            <p:custDataLst>
              <p:tags r:id="rId2"/>
            </p:custDataLst>
          </p:nvPr>
        </p:nvSpPr>
        <p:spPr>
          <a:xfrm>
            <a:off x="838200" y="1825625"/>
            <a:ext cx="10515600" cy="1603375"/>
          </a:xfrm>
        </p:spPr>
        <p:txBody>
          <a:bodyPr>
            <a:normAutofit fontScale="85000" lnSpcReduction="20000"/>
          </a:bodyPr>
          <a:lstStyle/>
          <a:p>
            <a:pPr algn="r" rtl="1">
              <a:lnSpc>
                <a:spcPct val="150000"/>
              </a:lnSpc>
            </a:pPr>
            <a:r>
              <a:rPr lang="dv-MV" sz="4000" dirty="0">
                <a:latin typeface="MV A Waheed" panose="02000806000000020003" pitchFamily="2" charset="0"/>
                <a:cs typeface="MV A Waheed" panose="02000806000000020003" pitchFamily="2" charset="0"/>
              </a:rPr>
              <a:t>އޮނަހިރި</a:t>
            </a:r>
          </a:p>
          <a:p>
            <a:pPr algn="r" rtl="1">
              <a:lnSpc>
                <a:spcPct val="150000"/>
              </a:lnSpc>
            </a:pPr>
            <a:r>
              <a:rPr lang="dv-MV" sz="4000" dirty="0">
                <a:latin typeface="MV A Waheed" panose="02000806000000020003" pitchFamily="2" charset="0"/>
                <a:cs typeface="MV A Waheed" panose="02000806000000020003" pitchFamily="2" charset="0"/>
              </a:rPr>
              <a:t>ރޭގަނޑު އެންމެ ފަހުން ކުރާ ނަމާދު</a:t>
            </a:r>
          </a:p>
          <a:p>
            <a:pPr marL="0" indent="0" algn="r" rtl="1">
              <a:lnSpc>
                <a:spcPct val="150000"/>
              </a:lnSpc>
              <a:buNone/>
            </a:pPr>
            <a:endParaRPr lang="en-US" sz="4000" dirty="0">
              <a:latin typeface="MV A Waheed" panose="02000806000000020003" pitchFamily="2" charset="0"/>
              <a:cs typeface="MV A Waheed" panose="02000806000000020003" pitchFamily="2" charset="0"/>
            </a:endParaRPr>
          </a:p>
          <a:p>
            <a:pPr marL="0" indent="0" algn="r" rtl="1">
              <a:lnSpc>
                <a:spcPct val="150000"/>
              </a:lnSpc>
              <a:buNone/>
            </a:pPr>
            <a:endParaRPr lang="en-US" sz="4000" dirty="0">
              <a:latin typeface="MV A Waheed" panose="02000806000000020003" pitchFamily="2" charset="0"/>
              <a:cs typeface="MV A Waheed" panose="02000806000000020003" pitchFamily="2" charset="0"/>
            </a:endParaRPr>
          </a:p>
        </p:txBody>
      </p:sp>
    </p:spTree>
    <p:extLst>
      <p:ext uri="{BB962C8B-B14F-4D97-AF65-F5344CB8AC3E}">
        <p14:creationId xmlns:p14="http://schemas.microsoft.com/office/powerpoint/2010/main" val="3045696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DUMMYTAG" val="&lt;DummyForForceWrite&gt;&lt;/DummyForForceWrite&gt;"/>
  <p:tag name="HTML_SHAPEINFO" val="&lt;ThreeDShapeInfo&gt;&lt;uuid val=&quot;{A38A319A-4CCA-4850-8800-FF3185A5AF31}&quot;/&gt;&lt;isInvalidForFieldText val=&quot;0&quot;/&gt;&lt;Image&gt;&lt;filename val=&quot;C:\Users\Hassaan\AppData\Local\Temp\CP337216587390Session\CPTrustFolder337216587390\PPTImport337216859875\data\asimages\{A38A319A-4CCA-4850-8800-FF3185A5AF31}_1.png&quot;/&gt;&lt;left val=&quot;1011&quot;/&gt;&lt;top val=&quot;116&quot;/&gt;&lt;width val=&quot;961&quot;/&gt;&lt;height val=&quot;30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DUMMYTAG" val="&lt;DummyForForceWrite&gt;&lt;/DummyForForceWrite&gt;"/>
  <p:tag name="HTML_SHAPEINFO" val="&lt;ThreeDShapeInfo&gt;&lt;uuid val=&quot;{B3FE25DF-2A72-4327-90E3-3A9833F5FE07}&quot;/&gt;&lt;isInvalidForFieldText val=&quot;0&quot;/&gt;&lt;Image&gt;&lt;filename val=&quot;C:\Users\Hassaan\AppData\Local\Temp\CP337216587390Session\CPTrustFolder337216587390\PPTImport337216859875\data\asimages\{B3FE25DF-2A72-4327-90E3-3A9833F5FE07}_1.png&quot;/&gt;&lt;left val=&quot;185&quot;/&gt;&lt;top val=&quot;116&quot;/&gt;&lt;width val=&quot;908&quot;/&gt;&lt;height val=&quot;30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6684752-99C8-4AB1-A16F-B2B7CCAE13E0}&quot;/&gt;&lt;isInvalidForFieldText val=&quot;0&quot;/&gt;&lt;Image&gt;&lt;filename val=&quot;C:\Users\Hassaan\AppData\Local\Temp\CP337216587390Session\CPTrustFolder337216587390\PPTImport337216859875\data\asimages\{06684752-99C8-4AB1-A16F-B2B7CCAE13E0}_2.png&quot;/&gt;&lt;left val=&quot;382&quot;/&gt;&lt;top val=&quot;116&quot;/&gt;&lt;width val=&quot;961&quot;/&gt;&lt;height val=&quot;30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4&quot;/&gt;&lt;/TableIndex&gt;&lt;/ShapeTextInfo&gt;"/>
  <p:tag name="HTML_SHAPEINFO" val="&lt;TextEffect&gt;&lt;Image&gt;&lt;filename val=&quot;C:\Users\Hassaan\AppData\Local\Temp\CP337216587390Session\CPTrustFolder337216587390\PPTImport337216859875\data\asimages\{4E875240-7C9E-4210-9BF9-E4426A19EFB2}_1.png_crop.png&quot;/&gt;&lt;left val=&quot;683&quot;/&gt;&lt;top val=&quot;453&quot;/&gt;&lt;width val=&quot;141&quot;/&gt;&lt;height val=&quot;41&quot;/&gt;&lt;hasText val=&quot;1&quot;/&gt;&lt;paraId val=&quot;1&quot;/&gt;&lt;/Image&gt;&lt;Image&gt;&lt;filename val=&quot;C:\Users\Hassaan\AppData\Local\Temp\CP337216587390Session\CPTrustFolder337216587390\PPTImport337216859875\data\asimages\{8D3C82D3-12CA-4EDF-A83F-324516AC3B8D}_1.png_crop.png&quot;/&gt;&lt;left val=&quot;430&quot;/&gt;&lt;top val=&quot;450&quot;/&gt;&lt;width val=&quot;183&quot;/&gt;&lt;height val=&quot;56&quot;/&gt;&lt;hasText val=&quot;1&quot;/&gt;&lt;paraId val=&quot;2&quot;/&gt;&lt;/Image&gt;&lt;/TextEffec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EBC1057-6FE4-447B-8E36-04C6D52D60F7}&quot;/&gt;&lt;isInvalidForFieldText val=&quot;0&quot;/&gt;&lt;Image&gt;&lt;filename val=&quot;C:\Users\Hassaan\AppData\Local\Temp\CP337216587390Session\CPTrustFolder337216587390\PPTImport337216859875\data\asimages\{9EBC1057-6FE4-447B-8E36-04C6D52D60F7}_2.png&quot;/&gt;&lt;left val=&quot;-49&quot;/&gt;&lt;top val=&quot;116&quot;/&gt;&lt;width val=&quot;908&quot;/&gt;&lt;height val=&quot;30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92AC92-36B2-4373-8855-007A37B450FF}&quot;/&gt;&lt;isInvalidForFieldText val=&quot;0&quot;/&gt;&lt;Image&gt;&lt;filename val=&quot;C:\Users\Hassaan\AppData\Local\Temp\CP337216587390Session\CPTrustFolder337216587390\PPTImport337216859875\data\asimages\{B992AC92-36B2-4373-8855-007A37B450FF}_3.png&quot;/&gt;&lt;left val=&quot;781&quot;/&gt;&lt;top val=&quot;442&quot;/&gt;&lt;width val=&quot;517&quot;/&gt;&lt;height val=&quot;29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6396AD7-3E4D-49BB-AAC9-F1553180EBFC}&quot;/&gt;&lt;isInvalidForFieldText val=&quot;0&quot;/&gt;&lt;Image&gt;&lt;filename val=&quot;C:\Users\Hassaan\AppData\Local\Temp\CP337216587390Session\CPTrustFolder337216587390\PPTImport337216859875\data\asimages\{06396AD7-3E4D-49BB-AAC9-F1553180EBFC}_3.png&quot;/&gt;&lt;left val=&quot;-12&quot;/&gt;&lt;top val=&quot;180&quot;/&gt;&lt;width val=&quot;1116&quot;/&gt;&lt;height val=&quot;468&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33&quot;/&gt;&lt;lineCharCount val=&quot;54&quot;/&gt;&lt;lineCharCount val=&quot;36&quot;/&gt;&lt;lineCharCount val=&quot;61&quot;/&gt;&lt;lineCharCount val=&quot;33&quot;/&gt;&lt;/TableIndex&gt;&lt;/ShapeTextInfo&gt;"/>
  <p:tag name="HTML_SHAPEINFO" val="&lt;TextEffect&gt;&lt;Image&gt;&lt;filename val=&quot;C:\Users\Hassaan\AppData\Local\Temp\CP337216587390Session\CPTrustFolder337216587390\PPTImport337216859875\data\asimages\{717A1F55-EBC1-419D-8F85-58364F24B5EE}_1.png_crop.png&quot;/&gt;&lt;left val=&quot;374&quot;/&gt;&lt;top val=&quot;204&quot;/&gt;&lt;width val=&quot;487&quot;/&gt;&lt;height val=&quot;125&quot;/&gt;&lt;hasText val=&quot;1&quot;/&gt;&lt;paraId val=&quot;1&quot;/&gt;&lt;/Image&gt;&lt;Image&gt;&lt;filename val=&quot;C:\Users\Hassaan\AppData\Local\Temp\CP337216587390Session\CPTrustFolder337216587390\PPTImport337216859875\data\asimages\{6B7B75FE-186E-4EEE-9A90-7CB3674E95B9}_1.png_crop.png&quot;/&gt;&lt;left val=&quot;223&quot;/&gt;&lt;top val=&quot;358&quot;/&gt;&lt;width val=&quot;639&quot;/&gt;&lt;height val=&quot;125&quot;/&gt;&lt;hasText val=&quot;1&quot;/&gt;&lt;paraId val=&quot;2&quot;/&gt;&lt;/Image&gt;&lt;Image&gt;&lt;filename val=&quot;C:\Users\Hassaan\AppData\Local\Temp\CP337216587390Session\CPTrustFolder337216587390\PPTImport337216859875\data\asimages\{8D845CD3-16A3-4748-893A-1AD9ACA35560}_1.png_crop.png&quot;/&gt;&lt;left val=&quot;132&quot;/&gt;&lt;top val=&quot;512&quot;/&gt;&lt;width val=&quot;730&quot;/&gt;&lt;height val=&quot;126&quot;/&gt;&lt;hasText val=&quot;1&quot;/&gt;&lt;paraId val=&quot;3&quot;/&gt;&lt;/Image&gt;&lt;/TextEffec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 name="HTML_SHAPEINFO" val="&lt;ThreeDShapeInfo&gt;&lt;uuid val=&quot;{1759FE76-5ACE-4A36-915E-75CE8F9A4975}&quot;/&gt;&lt;isInvalidForFieldText val=&quot;0&quot;/&gt;&lt;Image&gt;&lt;filename val=&quot;C:\Users\Hassaan\AppData\Local\Temp\CP337216587390Session\CPTrustFolder337216587390\PPTImport337216859875\data\asimages\{1759FE76-5ACE-4A36-915E-75CE8F9A4975}_3.png&quot;/&gt;&lt;left val=&quot;164&quot;/&gt;&lt;top val=&quot;63&quot;/&gt;&lt;width val=&quot;1034&quot;/&gt;&lt;height val=&quot;9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EA00DD64-DCF1-4F7E-B596-7D5B7E7C2F00}&quot;/&gt;&lt;isInvalidForFieldText val=&quot;0&quot;/&gt;&lt;Image&gt;&lt;filename val=&quot;C:\Users\Hassaan\AppData\Local\Temp\CP337216587390Session\CPTrustFolder337216587390\PPTImport337216859875\data\asimages\{EA00DD64-DCF1-4F7E-B596-7D5B7E7C2F00}_4.png&quot;/&gt;&lt;left val=&quot;42&quot;/&gt;&lt;top val=&quot;534&quot;/&gt;&lt;width val=&quot;221&quot;/&gt;&lt;height val=&quot;7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SHAPEINFO" val="&lt;ThreeDShapeInfo&gt;&lt;uuid val=&quot;{F238773D-FDA9-4022-9D74-A2DE73E7E452}&quot;/&gt;&lt;isInvalidForFieldText val=&quot;0&quot;/&gt;&lt;Image&gt;&lt;filename val=&quot;C:\Users\Hassaan\AppData\Local\Temp\CP337216587390Session\CPTrustFolder337216587390\PPTImport337216859875\data\asimages\{F238773D-FDA9-4022-9D74-A2DE73E7E452}_4.png&quot;/&gt;&lt;left val=&quot;80&quot;/&gt;&lt;top val=&quot;426&quot;/&gt;&lt;width val=&quot;238&quot;/&gt;&lt;height val=&quot;7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A6734626-67D9-4F91-81FB-F925DB5B741F}&quot;/&gt;&lt;isInvalidForFieldText val=&quot;0&quot;/&gt;&lt;Image&gt;&lt;filename val=&quot;C:\Users\Hassaan\AppData\Local\Temp\CP337216587390Session\CPTrustFolder337216587390\PPTImport337216859875\data\asimages\{A6734626-67D9-4F91-81FB-F925DB5B741F}_4.png&quot;/&gt;&lt;left val=&quot;1065&quot;/&gt;&lt;top val=&quot;410&quot;/&gt;&lt;width val=&quot;331&quot;/&gt;&lt;height val=&quot;7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AD437410-E2F2-4488-90BE-BF07678A4BA9}&quot;/&gt;&lt;isInvalidForFieldText val=&quot;0&quot;/&gt;&lt;Image&gt;&lt;filename val=&quot;C:\Users\Hassaan\AppData\Local\Temp\CP337216587390Session\CPTrustFolder337216587390\PPTImport337216859875\data\asimages\{AD437410-E2F2-4488-90BE-BF07678A4BA9}_4.png&quot;/&gt;&lt;left val=&quot;1078&quot;/&gt;&lt;top val=&quot;526&quot;/&gt;&lt;width val=&quot;221&quot;/&gt;&lt;height val=&quot;7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0F0B6335-67BE-42FE-BE32-CFDBCDF5A726}&quot;/&gt;&lt;isInvalidForFieldText val=&quot;0&quot;/&gt;&lt;Image&gt;&lt;filename val=&quot;C:\Users\Hassaan\AppData\Local\Temp\CP337216587390Session\CPTrustFolder337216587390\PPTImport337216859875\data\asimages\{0F0B6335-67BE-42FE-BE32-CFDBCDF5A726}_4.png&quot;/&gt;&lt;left val=&quot;775&quot;/&gt;&lt;top val=&quot;318&quot;/&gt;&lt;width val=&quot;331&quot;/&gt;&lt;height val=&quot;7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PRESENTER_SHAPEINFO" val="&lt;ThreeDShapeInfo&gt;&lt;uuid val=&quot;{D587C539-CE8A-4431-BCF6-BE75E1FA98A1}&quot;/&gt;&lt;isInvalidForFieldText val=&quot;0&quot;/&gt;&lt;Image&gt;&lt;filename val=&quot;C:\Users\Hassaan\AppData\Local\Temp\CP337216587390Session\CPTrustFolder337216587390\PPTImport337216859875\data\asimages\{D587C539-CE8A-4431-BCF6-BE75E1FA98A1}_4.png&quot;/&gt;&lt;left val=&quot;745&quot;/&gt;&lt;top val=&quot;126&quot;/&gt;&lt;width val=&quot;84&quot;/&gt;&lt;height val=&quot;7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4&quot;/&gt;&lt;lineCharCount val=&quot;28&quot;/&gt;&lt;/TableIndex&gt;&lt;/ShapeTextInfo&gt;"/>
  <p:tag name="PRESENTER_SHAPEINFO" val="&lt;ThreeDShapeInfo&gt;&lt;uuid val=&quot;{3BC5FEEF-8620-448E-B383-EF820B97237E}&quot;/&gt;&lt;isInvalidForFieldText val=&quot;0&quot;/&gt;&lt;Image&gt;&lt;filename val=&quot;C:\Users\Hassaan\AppData\Local\Temp\CP337216587390Session\CPTrustFolder337216587390\PPTImport337216859875\data\asimages\{3BC5FEEF-8620-448E-B383-EF820B97237E}_5.png&quot;/&gt;&lt;left val=&quot;54&quot;/&gt;&lt;top val=&quot;410&quot;/&gt;&lt;width val=&quot;1102&quot;/&gt;&lt;height val=&quot;45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8&quot;/&gt;&lt;/TableIndex&gt;&lt;/ShapeTextInfo&gt;"/>
  <p:tag name="PRESENTER_SHAPEINFO" val="&lt;ThreeDShapeInfo&gt;&lt;uuid val=&quot;{F8A39415-0882-4E04-BA68-477C7F0E8D89}&quot;/&gt;&lt;isInvalidForFieldText val=&quot;0&quot;/&gt;&lt;Image&gt;&lt;filename val=&quot;C:\Users\Hassaan\AppData\Local\Temp\CP337216587390Session\CPTrustFolder337216587390\PPTImport337216859875\data\asimages\{F8A39415-0882-4E04-BA68-477C7F0E8D89}_5.png&quot;/&gt;&lt;left val=&quot;99&quot;/&gt;&lt;top val=&quot;115&quot;/&gt;&lt;width val=&quot;1027&quot;/&gt;&lt;height val=&quot;46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3794313F-DB87-443B-A795-AABB98348B95}&quot;/&gt;&lt;isInvalidForFieldText val=&quot;0&quot;/&gt;&lt;Image&gt;&lt;filename val=&quot;C:\Users\Hassaan\AppData\Local\Temp\CP337216587390Session\CPTrustFolder337216587390\PPTImport337216859875\data\asimages\{3794313F-DB87-443B-A795-AABB98348B95}_6.png&quot;/&gt;&lt;left val=&quot;87&quot;/&gt;&lt;top val=&quot;37&quot;/&gt;&lt;width val=&quot;1134&quot;/&gt;&lt;height val=&quot;14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33&quot;/&gt;&lt;lineCharCount val=&quot;22&quot;/&gt;&lt;lineCharCount val=&quot;30&quot;/&gt;&lt;lineCharCount val=&quot;15&quot;/&gt;&lt;lineCharCount val=&quot;42&quot;/&gt;&lt;/TableIndex&gt;&lt;/ShapeTextInfo&gt;"/>
  <p:tag name="PRESENTER_SHAPEINFO" val="&lt;TextEffect&gt;&lt;Image&gt;&lt;filename val=&quot;C:\Users\Hassaan\AppData\Local\Temp\CP337216587390Session\CPTrustFolder337216587390\PPTImport337216859875\data\asimages\{E93023C4-2141-498C-8F91-5BB1D82CA99E}_1.png_crop.png&quot;/&gt;&lt;left val=&quot;639&quot;/&gt;&lt;top val=&quot;203&quot;/&gt;&lt;width val=&quot;543&quot;/&gt;&lt;height val=&quot;52&quot;/&gt;&lt;hasText val=&quot;1&quot;/&gt;&lt;paraId val=&quot;1&quot;/&gt;&lt;/Image&gt;&lt;Image&gt;&lt;filename val=&quot;C:\Users\Hassaan\AppData\Local\Temp\CP337216587390Session\CPTrustFolder337216587390\PPTImport337216859875\data\asimages\{FF621A89-D82F-4576-93DA-3F460F706137}_1.png_crop.png&quot;/&gt;&lt;left val=&quot;819&quot;/&gt;&lt;top val=&quot;287&quot;/&gt;&lt;width val=&quot;364&quot;/&gt;&lt;height val=&quot;42&quot;/&gt;&lt;hasText val=&quot;1&quot;/&gt;&lt;paraId val=&quot;2&quot;/&gt;&lt;/Image&gt;&lt;Image&gt;&lt;filename val=&quot;C:\Users\Hassaan\AppData\Local\Temp\CP337216587390Session\CPTrustFolder337216587390\PPTImport337216859875\data\asimages\{74B7E472-39EE-43A0-944A-EBF82072A117}_1.png_crop.png&quot;/&gt;&lt;left val=&quot;918&quot;/&gt;&lt;top val=&quot;363&quot;/&gt;&lt;width val=&quot;264&quot;/&gt;&lt;height val=&quot;43&quot;/&gt;&lt;hasText val=&quot;1&quot;/&gt;&lt;paraId val=&quot;3&quot;/&gt;&lt;/Image&gt;&lt;Image&gt;&lt;filename val=&quot;C:\Users\Hassaan\AppData\Local\Temp\CP337216587390Session\CPTrustFolder337216587390\PPTImport337216859875\data\asimages\{B3EC9E43-561D-4DD3-A26C-DA6FD6CFD7F0}_1.png_crop.png&quot;/&gt;&lt;left val=&quot;827&quot;/&gt;&lt;top val=&quot;439&quot;/&gt;&lt;width val=&quot;355&quot;/&gt;&lt;height val=&quot;44&quot;/&gt;&lt;hasText val=&quot;1&quot;/&gt;&lt;paraId val=&quot;4&quot;/&gt;&lt;/Image&gt;&lt;Image&gt;&lt;filename val=&quot;C:\Users\Hassaan\AppData\Local\Temp\CP337216587390Session\CPTrustFolder337216587390\PPTImport337216859875\data\asimages\{798447F5-1E04-49CD-B9C3-69159875D899}_1.png_crop.png&quot;/&gt;&lt;left val=&quot;1023&quot;/&gt;&lt;top val=&quot;517&quot;/&gt;&lt;width val=&quot;159&quot;/&gt;&lt;height val=&quot;41&quot;/&gt;&lt;hasText val=&quot;1&quot;/&gt;&lt;paraId val=&quot;5&quot;/&gt;&lt;/Image&gt;&lt;Image&gt;&lt;filename val=&quot;C:\Users\Hassaan\AppData\Local\Temp\CP337216587390Session\CPTrustFolder337216587390\PPTImport337216859875\data\asimages\{626D6638-035A-484D-93E4-239E0B9018CC}_1.png_crop.png&quot;/&gt;&lt;left val=&quot;708&quot;/&gt;&lt;top val=&quot;590&quot;/&gt;&lt;width val=&quot;474&quot;/&gt;&lt;height val=&quot;43&quot;/&gt;&lt;hasText val=&quot;1&quot;/&gt;&lt;paraId val=&quot;6&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3&quot;/&gt;&lt;lineCharCount val=&quot;37&quot;/&gt;&lt;lineCharCount val=&quot;42&quot;/&gt;&lt;lineCharCount val=&quot;43&quot;/&gt;&lt;/TableIndex&gt;&lt;/ShapeTextInfo&gt;"/>
  <p:tag name="HTML_SHAPEINFO" val="&lt;TextEffect&gt;&lt;Image&gt;&lt;filename val=&quot;C:\Users\Hassaan\AppData\Local\Temp\CP337216587390Session\CPTrustFolder337216587390\PPTImport337216859875\data\asimages\{DA5F4F29-A46B-4F0D-9C94-2EB14B89C78A}_1.png_crop.png&quot;/&gt;&lt;left val=&quot;401&quot;/&gt;&lt;top val=&quot;217&quot;/&gt;&lt;width val=&quot;476&quot;/&gt;&lt;height val=&quot;49&quot;/&gt;&lt;hasText val=&quot;1&quot;/&gt;&lt;paraId val=&quot;1&quot;/&gt;&lt;/Image&gt;&lt;Image&gt;&lt;filename val=&quot;C:\Users\Hassaan\AppData\Local\Temp\CP337216587390Session\CPTrustFolder337216587390\PPTImport337216859875\data\asimages\{1413F193-DAC6-4406-95FF-0181AFC4EA0D}_1.png_crop.png&quot;/&gt;&lt;left val=&quot;506&quot;/&gt;&lt;top val=&quot;297&quot;/&gt;&lt;width val=&quot;370&quot;/&gt;&lt;height val=&quot;45&quot;/&gt;&lt;hasText val=&quot;1&quot;/&gt;&lt;paraId val=&quot;2&quot;/&gt;&lt;/Image&gt;&lt;Image&gt;&lt;filename val=&quot;C:\Users\Hassaan\AppData\Local\Temp\CP337216587390Session\CPTrustFolder337216587390\PPTImport337216859875\data\asimages\{F11944B8-9656-404A-9C64-0122FC93D855}_1.png_crop.png&quot;/&gt;&lt;left val=&quot;414&quot;/&gt;&lt;top val=&quot;375&quot;/&gt;&lt;width val=&quot;463&quot;/&gt;&lt;height val=&quot;42&quot;/&gt;&lt;hasText val=&quot;1&quot;/&gt;&lt;paraId val=&quot;3&quot;/&gt;&lt;/Image&gt;&lt;Image&gt;&lt;filename val=&quot;C:\Users\Hassaan\AppData\Local\Temp\CP337216587390Session\CPTrustFolder337216587390\PPTImport337216859875\data\asimages\{CADDF9FC-9F54-4C52-97AF-72F6C164EB72}_1.png_crop.png&quot;/&gt;&lt;left val=&quot;426&quot;/&gt;&lt;top val=&quot;451&quot;/&gt;&lt;width val=&quot;449&quot;/&gt;&lt;height val=&quot;48&quot;/&gt;&lt;hasText val=&quot;1&quot;/&gt;&lt;paraId val=&quot;4&quot;/&gt;&lt;/Image&gt;&lt;/TextEffect&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2F72B188-08C5-4B11-8D80-22D1EF26F974}&quot;/&gt;&lt;isInvalidForFieldText val=&quot;0&quot;/&gt;&lt;Image&gt;&lt;filename val=&quot;C:\Users\Hassaan\AppData\Local\Temp\CP337216587390Session\CPTrustFolder337216587390\PPTImport337216859875\data\asimages\{2F72B188-08C5-4B11-8D80-22D1EF26F974}_7.png&quot;/&gt;&lt;left val=&quot;164&quot;/&gt;&lt;top val=&quot;52&quot;/&gt;&lt;width val=&quot;1034&quot;/&gt;&lt;height val=&quot;10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10C47FAB-5504-4DF6-B12E-A6F319C25921}&quot;/&gt;&lt;isInvalidForFieldText val=&quot;0&quot;/&gt;&lt;Image&gt;&lt;filename val=&quot;C:\Users\Hassaan\AppData\Local\Temp\CP337216587390Session\CPTrustFolder337216587390\PPTImport337216859875\data\asimages\{10C47FAB-5504-4DF6-B12E-A6F319C25921}_9.png&quot;/&gt;&lt;left val=&quot;87&quot;/&gt;&lt;top val=&quot;37&quot;/&gt;&lt;width val=&quot;1105&quot;/&gt;&lt;height val=&quot;14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1&quot;/&gt;&lt;/TableIndex&gt;&lt;/ShapeTextInfo&gt;"/>
  <p:tag name="HTML_SHAPEINFO" val="&lt;ThreeDShapeInfo&gt;&lt;uuid val=&quot;{C4E8C7AB-FF45-4BF8-BD10-E7D2159C14C7}&quot;/&gt;&lt;isInvalidForFieldText val=&quot;0&quot;/&gt;&lt;Image&gt;&lt;filename val=&quot;C:\Users\Hassaan\AppData\Local\Temp\CP337216587390Session\CPTrustFolder337216587390\PPTImport337216859875\data\asimages\{C4E8C7AB-FF45-4BF8-BD10-E7D2159C14C7}_9.png&quot;/&gt;&lt;left val=&quot;87&quot;/&gt;&lt;top val=&quot;190&quot;/&gt;&lt;width val=&quot;1121&quot;/&gt;&lt;height val=&quot;18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92&quot;/&gt;&lt;lineCharCount val=&quot;56&quot;/&gt;&lt;/TableIndex&gt;&lt;/ShapeTextInfo&gt;"/>
  <p:tag name="HTML_SHAPEINFO" val="&lt;ThreeDShapeInfo&gt;&lt;uuid val=&quot;{4734D8EA-275A-4B27-BFF0-8AAABE005DDF}&quot;/&gt;&lt;isInvalidForFieldText val=&quot;0&quot;/&gt;&lt;Image&gt;&lt;filename val=&quot;C:\Users\Hassaan\AppData\Local\Temp\CP337216587390Session\CPTrustFolder337216587390\PPTImport337216859875\data\asimages\{4734D8EA-275A-4B27-BFF0-8AAABE005DDF}_10.png&quot;/&gt;&lt;left val=&quot;78&quot;/&gt;&lt;top val=&quot;241&quot;/&gt;&lt;width val=&quot;1102&quot;/&gt;&lt;height val=&quot;25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8CEE06A-58BD-4664-BAAE-7B3FEA783246}&quot;/&gt;&lt;isInvalidForFieldText val=&quot;0&quot;/&gt;&lt;Image&gt;&lt;filename val=&quot;C:\Users\Hassaan\AppData\Local\Temp\CP337216587390Session\CPTrustFolder337216587390\PPTImport337216859875\data\asimages\{68CEE06A-58BD-4664-BAAE-7B3FEA783246}_11.png&quot;/&gt;&lt;left val=&quot;87&quot;/&gt;&lt;top val=&quot;37&quot;/&gt;&lt;width val=&quot;1105&quot;/&gt;&lt;height val=&quot;140&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46&quot;/&gt;&lt;/TableIndex&gt;&lt;/ShapeTextInfo&gt;"/>
  <p:tag name="HTML_SHAPEINFO" val="&lt;ThreeDShapeInfo&gt;&lt;uuid val=&quot;{61BCFDB3-3A55-4176-86AC-9A39B802065B}&quot;/&gt;&lt;isInvalidForFieldText val=&quot;0&quot;/&gt;&lt;Image&gt;&lt;filename val=&quot;C:\Users\Hassaan\AppData\Local\Temp\CP337216587390Session\CPTrustFolder337216587390\PPTImport337216859875\data\asimages\{61BCFDB3-3A55-4176-86AC-9A39B802065B}_11.png&quot;/&gt;&lt;left val=&quot;87&quot;/&gt;&lt;top val=&quot;190&quot;/&gt;&lt;width val=&quot;1121&quot;/&gt;&lt;height val=&quot;18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A00EFFAD-A9D2-4EBA-9056-876A64505201}&quot;/&gt;&lt;isInvalidForFieldText val=&quot;0&quot;/&gt;&lt;Image&gt;&lt;filename val=&quot;C:\Users\Hassaan\AppData\Local\Temp\CP337216587390Session\CPTrustFolder337216587390\PPTImport337216859875\data\asimages\{A00EFFAD-A9D2-4EBA-9056-876A64505201}_12.png&quot;/&gt;&lt;left val=&quot;87&quot;/&gt;&lt;top val=&quot;37&quot;/&gt;&lt;width val=&quot;1105&quot;/&gt;&lt;height val=&quot;14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2&quot;/&gt;&lt;lineCharCount val=&quot;1&quot;/&gt;&lt;/TableIndex&gt;&lt;/ShapeTextInfo&gt;"/>
  <p:tag name="HTML_SHAPEINFO" val="&lt;ThreeDShapeInfo&gt;&lt;uuid val=&quot;{1D5079D3-4A53-419F-A009-CCC8804C71F0}&quot;/&gt;&lt;isInvalidForFieldText val=&quot;0&quot;/&gt;&lt;Image&gt;&lt;filename val=&quot;C:\Users\Hassaan\AppData\Local\Temp\CP337216587390Session\CPTrustFolder337216587390\PPTImport337216859875\data\asimages\{1D5079D3-4A53-419F-A009-CCC8804C71F0}_12.png&quot;/&gt;&lt;left val=&quot;87&quot;/&gt;&lt;top val=&quot;190&quot;/&gt;&lt;width val=&quot;1125&quot;/&gt;&lt;height val=&quot;45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67&quot;/&gt;&lt;/TableIndex&gt;&lt;/ShapeTextInfo&gt;"/>
  <p:tag name="HTML_SHAPEINFO" val="&lt;ThreeDShapeInfo&gt;&lt;uuid val=&quot;{79E6162C-7687-410C-8F58-AD5C6F964FC7}&quot;/&gt;&lt;isInvalidForFieldText val=&quot;0&quot;/&gt;&lt;Image&gt;&lt;filename val=&quot;C:\Users\Hassaan\AppData\Local\Temp\CP337216587390Session\CPTrustFolder337216587390\PPTImport337216859875\data\asimages\{79E6162C-7687-410C-8F58-AD5C6F964FC7}_13.png&quot;/&gt;&lt;left val=&quot;87&quot;/&gt;&lt;top val=&quot;255&quot;/&gt;&lt;width val=&quot;1105&quot;/&gt;&lt;height val=&quot;3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7&quot;/&gt;&lt;lineCharCount val=&quot;58&quot;/&gt;&lt;/TableIndex&gt;&lt;/ShapeTextInfo&gt;"/>
  <p:tag name="HTML_SHAPEINFO" val="&lt;ThreeDShapeInfo&gt;&lt;uuid val=&quot;{92B85B49-E106-44D1-BB74-917F49B2F248}&quot;/&gt;&lt;isInvalidForFieldText val=&quot;0&quot;/&gt;&lt;Image&gt;&lt;filename val=&quot;C:\Users\Hassaan\AppData\Local\Temp\CP337216587390Session\CPTrustFolder337216587390\PPTImport337216859875\data\asimages\{92B85B49-E106-44D1-BB74-917F49B2F248}_14.png&quot;/&gt;&lt;left val=&quot;83&quot;/&gt;&lt;top val=&quot;216&quot;/&gt;&lt;width val=&quot;1108&quot;/&gt;&lt;height val=&quot;43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5&quot;/&gt;&lt;lineCharCount val=&quot;72&quot;/&gt;&lt;lineCharCount val=&quot;74&quot;/&gt;&lt;/TableIndex&gt;&lt;/ShapeTextInfo&gt;"/>
  <p:tag name="HTML_SHAPEINFO" val="&lt;ThreeDShapeInfo&gt;&lt;uuid val=&quot;{AFF4C219-C221-4FE8-B37B-11C213B71CC5}&quot;/&gt;&lt;isInvalidForFieldText val=&quot;0&quot;/&gt;&lt;Image&gt;&lt;filename val=&quot;C:\Users\Hassaan\AppData\Local\Temp\CP337216587390Session\CPTrustFolder337216587390\PPTImport337216859875\data\asimages\{AFF4C219-C221-4FE8-B37B-11C213B71CC5}_15.png&quot;/&gt;&lt;left val=&quot;60&quot;/&gt;&lt;top val=&quot;216&quot;/&gt;&lt;width val=&quot;1139&quot;/&gt;&lt;height val=&quot;43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6&quot;/&gt;&lt;lineCharCount val=&quot;80&quot;/&gt;&lt;lineCharCount val=&quot;73&quot;/&gt;&lt;lineCharCount val=&quot;79&quot;/&gt;&lt;lineCharCount val=&quot;67&quot;/&gt;&lt;/TableIndex&gt;&lt;/ShapeTextInfo&gt;"/>
  <p:tag name="HTML_SHAPEINFO" val="&lt;ThreeDShapeInfo&gt;&lt;uuid val=&quot;{555F0641-7C8D-4118-AAB2-D560A7339F6E}&quot;/&gt;&lt;isInvalidForFieldText val=&quot;0&quot;/&gt;&lt;Image&gt;&lt;filename val=&quot;C:\Users\Hassaan\AppData\Local\Temp\CP337216587390Session\CPTrustFolder337216587390\PPTImport337216859875\data\asimages\{555F0641-7C8D-4118-AAB2-D560A7339F6E}_16.png&quot;/&gt;&lt;left val=&quot;87&quot;/&gt;&lt;top val=&quot;128&quot;/&gt;&lt;width val=&quot;1105&quot;/&gt;&lt;height val=&quot;50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501CB35-70B3-47DA-A0C7-B0A4CE4CC7D4}&quot;/&gt;&lt;isInvalidForFieldText val=&quot;0&quot;/&gt;&lt;Image&gt;&lt;filename val=&quot;C:\Users\Hassaan\AppData\Local\Temp\CP337216587390Session\CPTrustFolder337216587390\PPTImport337216859875\data\asimages\{F501CB35-70B3-47DA-A0C7-B0A4CE4CC7D4}_17.png&quot;/&gt;&lt;left val=&quot;86&quot;/&gt;&lt;top val=&quot;137&quot;/&gt;&lt;width val=&quot;1105&quot;/&gt;&lt;height val=&quot;34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235BFFE-54B6-49B0-8C7F-6FED7A20CE93}&quot;/&gt;&lt;isInvalidForFieldText val=&quot;0&quot;/&gt;&lt;Image&gt;&lt;filename val=&quot;C:\Users\Hassaan\AppData\Local\Temp\CP337216587390Session\CPTrustFolder337216587390\PPTImport337216859875\data\asimages\{A235BFFE-54B6-49B0-8C7F-6FED7A20CE93}_18.png&quot;/&gt;&lt;left val=&quot;87&quot;/&gt;&lt;top val=&quot;178&quot;/&gt;&lt;width val=&quot;1131&quot;/&gt;&lt;height val=&quot;140&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5&quot;/&gt;&lt;/TableIndex&gt;&lt;/ShapeTextInfo&gt;"/>
  <p:tag name="HTML_SHAPEINFO" val="&lt;ThreeDShapeInfo&gt;&lt;uuid val=&quot;{F66B1141-9927-441B-8B1D-EFFC4F58080F}&quot;/&gt;&lt;isInvalidForFieldText val=&quot;0&quot;/&gt;&lt;Image&gt;&lt;filename val=&quot;C:\Users\Hassaan\AppData\Local\Temp\CP337216587390Session\CPTrustFolder337216587390\PPTImport337216859875\data\asimages\{F66B1141-9927-441B-8B1D-EFFC4F58080F}_18.png&quot;/&gt;&lt;left val=&quot;87&quot;/&gt;&lt;top val=&quot;307&quot;/&gt;&lt;width val=&quot;1125&quot;/&gt;&lt;height val=&quot;34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249</TotalTime>
  <Words>328</Words>
  <Application>Microsoft Office PowerPoint</Application>
  <PresentationFormat>Widescreen</PresentationFormat>
  <Paragraphs>56</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KFGQPC-Symbols</vt:lpstr>
      <vt:lpstr>MV A Waheed</vt:lpstr>
      <vt:lpstr>MV Aaamu FK</vt:lpstr>
      <vt:lpstr>Office Theme</vt:lpstr>
      <vt:lpstr>ރޭގަނޑުގައި ކުރާ</vt:lpstr>
      <vt:lpstr>ރޭގަނޑުގައި ކުރާ</vt:lpstr>
      <vt:lpstr>PowerPoint Presentation</vt:lpstr>
      <vt:lpstr>PowerPoint Presentation</vt:lpstr>
      <vt:lpstr>PowerPoint Presentation</vt:lpstr>
      <vt:lpstr>ރޭއަޅުކަމުގެ ފައިދާ</vt:lpstr>
      <vt:lpstr>PowerPoint Presentation</vt:lpstr>
      <vt:lpstr>PowerPoint Presentation</vt:lpstr>
      <vt:lpstr>ވިތުރި</vt:lpstr>
      <vt:lpstr>PowerPoint Presentation</vt:lpstr>
      <vt:lpstr>ދަމުނަމާދު</vt:lpstr>
      <vt:lpstr>ތަރާވީޙް ނަމާދު</vt:lpstr>
      <vt:lpstr>PowerPoint Presentation</vt:lpstr>
      <vt:lpstr>PowerPoint Presentation</vt:lpstr>
      <vt:lpstr>PowerPoint Presentation</vt:lpstr>
      <vt:lpstr>PowerPoint Presentation</vt:lpstr>
      <vt:lpstr>އެއްވެސް ސުވާލެއް އެބަ އޮތްތަ؟</vt:lpstr>
      <vt:lpstr>މަސައްކަތް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Hassaan Abdur-Razzaaq</dc:creator>
  <cp:lastModifiedBy>Hassaan Abdur-Razzaaq</cp:lastModifiedBy>
  <cp:revision>17</cp:revision>
  <dcterms:created xsi:type="dcterms:W3CDTF">2020-07-15T13:59:48Z</dcterms:created>
  <dcterms:modified xsi:type="dcterms:W3CDTF">2020-09-04T13:48:10Z</dcterms:modified>
</cp:coreProperties>
</file>