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20"/>
  </p:notesMasterIdLst>
  <p:sldIdLst>
    <p:sldId id="276" r:id="rId2"/>
    <p:sldId id="323" r:id="rId3"/>
    <p:sldId id="324" r:id="rId4"/>
    <p:sldId id="311" r:id="rId5"/>
    <p:sldId id="325" r:id="rId6"/>
    <p:sldId id="326" r:id="rId7"/>
    <p:sldId id="327" r:id="rId8"/>
    <p:sldId id="328" r:id="rId9"/>
    <p:sldId id="317" r:id="rId10"/>
    <p:sldId id="316" r:id="rId11"/>
    <p:sldId id="329" r:id="rId12"/>
    <p:sldId id="314" r:id="rId13"/>
    <p:sldId id="330" r:id="rId14"/>
    <p:sldId id="331" r:id="rId15"/>
    <p:sldId id="332" r:id="rId16"/>
    <p:sldId id="333" r:id="rId17"/>
    <p:sldId id="315" r:id="rId18"/>
    <p:sldId id="33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KFGQPC Uthman Taha Naskh" panose="02000000000000000000" pitchFamily="2" charset="-78"/>
      <p:regular r:id="rId23"/>
    </p:embeddedFont>
    <p:embeddedFont>
      <p:font typeface="Tharujamaanu" panose="020B0403030200000000" pitchFamily="34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26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outlineViewPr>
    <p:cViewPr>
      <p:scale>
        <a:sx n="33" d="100"/>
        <a:sy n="33" d="100"/>
      </p:scale>
      <p:origin x="0" y="-44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1DE3-6872-49B1-8901-5B2B9108E8F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BFCB0-DFD1-4200-89EB-3FE47ECF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3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9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5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91245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63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3976"/>
            <a:ext cx="9601196" cy="3781892"/>
          </a:xfrm>
        </p:spPr>
        <p:txBody>
          <a:bodyPr/>
          <a:lstStyle>
            <a:lvl1pPr algn="r" rtl="1">
              <a:lnSpc>
                <a:spcPct val="130000"/>
              </a:lnSpc>
              <a:defRPr/>
            </a:lvl1pPr>
            <a:lvl2pPr algn="r" rtl="1">
              <a:lnSpc>
                <a:spcPct val="130000"/>
              </a:lnSpc>
              <a:defRPr/>
            </a:lvl2pPr>
            <a:lvl3pPr algn="r" rtl="1">
              <a:lnSpc>
                <a:spcPct val="130000"/>
              </a:lnSpc>
              <a:defRPr/>
            </a:lvl3pPr>
            <a:lvl4pPr algn="r" rtl="1">
              <a:lnSpc>
                <a:spcPct val="130000"/>
              </a:lnSpc>
              <a:defRPr/>
            </a:lvl4pPr>
            <a:lvl5pPr algn="r" rtl="1"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/>
            </a:lvl1pPr>
            <a:lvl2pPr>
              <a:lnSpc>
                <a:spcPct val="140000"/>
              </a:lnSpc>
              <a:defRPr/>
            </a:lvl2pPr>
            <a:lvl3pPr>
              <a:lnSpc>
                <a:spcPct val="140000"/>
              </a:lnSpc>
              <a:defRPr/>
            </a:lvl3pPr>
            <a:lvl4pPr>
              <a:lnSpc>
                <a:spcPct val="140000"/>
              </a:lnSpc>
              <a:defRPr/>
            </a:lvl4pPr>
            <a:lvl5pPr>
              <a:lnSpc>
                <a:spcPct val="14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FBFD07-22A9-4E92-91F5-E870C3FDD8A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64F3-5E4B-47A5-BCBF-5EA9CB519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v-MV" dirty="0"/>
              <a:t>ޙަދީޘް ޢިލްމުގެ މުހިންމުކަން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D49859-2A43-460D-8CC8-A38519D4B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12"/>
    </mc:Choice>
    <mc:Fallback xmlns="">
      <p:transition spd="slow" advTm="364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EA6D-CACE-4EF5-8F03-9CAC2E3DD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އިސްލާމް ދީނަކީ އެންމެ ފަހުގެ ދީން</a:t>
            </a:r>
          </a:p>
          <a:p>
            <a:r>
              <a:rPr lang="dv-MV" sz="3200" dirty="0"/>
              <a:t>އިސްލާމް ދީނުގެ މައިގަނޑު ދެ އަޞްލަކީ ޤުރުއާނާއި ސުންނަތް</a:t>
            </a:r>
          </a:p>
          <a:p>
            <a:r>
              <a:rPr lang="dv-MV" sz="3200" dirty="0"/>
              <a:t>ޙަދީޘަކީ ޤުރްއާނުގެ ޝަރަޙަ</a:t>
            </a:r>
          </a:p>
          <a:p>
            <a:r>
              <a:rPr lang="dv-MV" sz="3200" dirty="0"/>
              <a:t>އިސްލާމް ދީން ޙިމާޔަތް ކޮށްދެއްވާނެކަމަށް ﷲ ވަނީ ވަޢުދުވެވޮޑިގެންފައި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418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7390C-407D-474E-AB23-D8BAAC79B80C}"/>
              </a:ext>
            </a:extLst>
          </p:cNvPr>
          <p:cNvSpPr txBox="1"/>
          <p:nvPr/>
        </p:nvSpPr>
        <p:spPr>
          <a:xfrm>
            <a:off x="1996440" y="2951745"/>
            <a:ext cx="8676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dv-MV" sz="3600" dirty="0"/>
              <a:t>ހަމަކަށަވަރުން، ޤުރްއާން</a:t>
            </a:r>
            <a:r>
              <a:rPr lang="ar-SA" sz="3600" dirty="0"/>
              <a:t> </a:t>
            </a:r>
            <a:r>
              <a:rPr lang="dv-MV" sz="3600" dirty="0"/>
              <a:t>ބާވައިލެއްވީ، ތިމަންރަސްކަލާނގެއެވެ. އަދި ހަމަކަށަވަރުން، ތިމަންރަސްކަލާނގެ، އެ ޤުރްއާން</a:t>
            </a:r>
            <a:r>
              <a:rPr lang="ar-SA" sz="3600" dirty="0"/>
              <a:t> </a:t>
            </a:r>
            <a:r>
              <a:rPr lang="dv-MV" sz="3600" dirty="0"/>
              <a:t>ރައްކާތެރި ކުރައްވާހުށީމެވެ.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2F70B-1848-469B-8901-29C18B0A8091}"/>
              </a:ext>
            </a:extLst>
          </p:cNvPr>
          <p:cNvSpPr/>
          <p:nvPr/>
        </p:nvSpPr>
        <p:spPr>
          <a:xfrm>
            <a:off x="3532386" y="2217634"/>
            <a:ext cx="552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إِنَّا نَحْنُ نَزَّلْنَا الذِّكْرَ وَإِنَّا لَهُ لَحَافِظُونَ</a:t>
            </a:r>
          </a:p>
        </p:txBody>
      </p:sp>
    </p:spTree>
    <p:extLst>
      <p:ext uri="{BB962C8B-B14F-4D97-AF65-F5344CB8AC3E}">
        <p14:creationId xmlns:p14="http://schemas.microsoft.com/office/powerpoint/2010/main" val="43434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487E-C7FB-4685-9FEA-1AF42BCC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v-MV" sz="3600" dirty="0"/>
              <a:t>އިސްލާމް ދީން ޙިމާޔަތްކުރެއްވުމަށް ﷲ ވަނީ ސަބަބުތައް ލައްވާފައެވެ.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9FB9-6C62-4779-B58B-9C03D8A34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ރިވާޔަތްތަކާ ބެހޭ ޢިލްމުތަކަކީ މުސްލިމުންނަށް ޚާއްޞަ (ޔުނީކް) އެއްޗެއް.</a:t>
            </a:r>
          </a:p>
          <a:p>
            <a:r>
              <a:rPr lang="dv-MV" sz="3200" dirty="0"/>
              <a:t>ބައެއް ޢިލްމުވެރީން ސިފަކުރައްވާ ގޮތުގައި އެއީ ސައިންޓިފިކް މެތަޑެއް.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105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186B-FB01-41DE-B12A-B3BF7C9001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819593"/>
            <a:ext cx="9601200" cy="3781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v-MV" sz="3600" dirty="0"/>
              <a:t>އަބޫ ޙާތިމް އައްރާޒީ ވިދާޅުވިއެވެ.</a:t>
            </a:r>
          </a:p>
          <a:p>
            <a:pPr marL="0" indent="0" algn="ctr">
              <a:buNone/>
            </a:pPr>
            <a:r>
              <a:rPr lang="ar-SA" sz="3600" dirty="0"/>
              <a:t>ﷲ </a:t>
            </a:r>
            <a:r>
              <a:rPr lang="dv-MV" sz="3600" dirty="0"/>
              <a:t>އާދަމުގެފާނު ޚަލްޤު ކުރެއްވީއްސުރެ އެއްވެސް އުންމަތެއްގައި އެ އުންމަތެއްގެ ރަސޫލުންގެ އަޘަރުތައް ރައްކާކޮށް ޙިމާޔްތަކުރާނޭ އަމާނާތްތެރިން ލައްވާފައި ނުވެއެވެ.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607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0CD32-6DF6-490D-BA76-D359D118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މުސްލިމް ޢިލްމުވެރީން ކަންކަން ތަޙްޤީޤުކޮށް އޭގެ ޙަޤީޤަތް ބައްލަވާ</a:t>
            </a:r>
          </a:p>
          <a:p>
            <a:r>
              <a:rPr lang="dv-MV" sz="3200" dirty="0"/>
              <a:t>ޚަބަރުތައް ސާބިތުކުރުމަށާއި ޙަދީޘް ހޯއްދެެވުމަށް ދުރު ދަތުރުތައް ކުރެއްވި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176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9BD1-53F3-4B78-88A6-5F0C5D92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v-MV" sz="3200" dirty="0"/>
              <a:t>އަބުލް ޢާލިޔާ ވިދާޅުވިއެވެ.</a:t>
            </a:r>
          </a:p>
          <a:p>
            <a:pPr marL="0" indent="0" algn="ctr">
              <a:buNone/>
            </a:pPr>
            <a:r>
              <a:rPr lang="dv-MV" sz="3200" dirty="0"/>
              <a:t>ޞަޙާބިންގެ ކިބައިން މީހުން ރިވާކުރާ ޙަދީޘްތައް އަހަރެމެން ބަޞްރާގައި އަޑުއަހަމެވެ. ނަމަވެސް އަހަރެމެން މަދީނާއަށް ދަތުރުކޮށް ސީދާ އެބޭކަލުންގެ ދޫފުޅުތަކުން އަޑުއެހީމާ ނޫނީ ހިތްހަމައެއް ނުޖެހެއެވެ.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482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C54F-570E-4C68-BC4B-C6EBB740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މި ޢިލްމުން ދެނެގަނެވޭ ކަންތައްތައް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61B4-FB65-4401-9FA1-E3590C17E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dirty="0"/>
              <a:t>ޙަދީޘްގެ މާނައާއި މަފްހޫމު ދެނެގަތުން</a:t>
            </a:r>
          </a:p>
          <a:p>
            <a:r>
              <a:rPr lang="dv-MV" dirty="0"/>
              <a:t>ޙަދީޘްގެ ދަރަޖަ ދެނެގަތުން</a:t>
            </a:r>
          </a:p>
          <a:p>
            <a:r>
              <a:rPr lang="dv-MV" dirty="0"/>
              <a:t>ބަދަލުވުމާއި، ދޮގުތަކާއި، އުނިއިތުރުވުމުން ޙާދީޘް ޙިމާޔަތްކޮށް ތައްކާތެރިކުރެވުން</a:t>
            </a:r>
          </a:p>
          <a:p>
            <a:r>
              <a:rPr lang="dv-MV" dirty="0"/>
              <a:t>އުންމަތުގެ ޢިލްމުވެރީން ޙަދީޘަށް ދެއްވި އަހަންމިއްޔަތާއި ބެހެއްޓެވި ފަރުވާތެރިކަން ހާމަވެގެން ދިޔުން</a:t>
            </a:r>
          </a:p>
          <a:p>
            <a:r>
              <a:rPr lang="dv-MV" dirty="0"/>
              <a:t>އެތައް އެތައް ރާވީންގެ މަޢުލޫމާތު ދެނެގަތުން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6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763F0-C7F5-4908-A68A-EC9ECCBF4A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356360"/>
            <a:ext cx="9601200" cy="44957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ar-SA" sz="32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يَا أَيُّهَا الَّذِينَ آمَنُوا إِن جَاءَكُمْ فَاسِقٌ بِنَبَإٍ فَتَبَيَّنُوا أَن تُصِيبُوا قَوْمًا بِجَهَالَةٍ فَتُصْبِحُوا عَلَىٰ مَا فَعَلْتُمْ نَادِمِينَ</a:t>
            </a:r>
            <a:endParaRPr lang="dv-MV" sz="3200" dirty="0">
              <a:latin typeface="KFGQPC Uthman Taha Naskh" panose="02000000000000000000" pitchFamily="2" charset="-78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dv-MV" sz="3200" dirty="0"/>
              <a:t>އޭ އީމާންވެއްޖެ މީސްތަކުންނޭވެ! ތިޔަބައިމީހުންގެގާތަށް ފާސިޤަކު ޚަބަރަކާއިގެން އަތުވެއްޖެނަމަ، އޭގެ ދޮގުތެދުބަލައި، ޙަޤީޤަތް</a:t>
            </a:r>
            <a:r>
              <a:rPr lang="ar-SA" sz="3200" dirty="0"/>
              <a:t> </a:t>
            </a:r>
            <a:r>
              <a:rPr lang="dv-MV" sz="3200" dirty="0"/>
              <a:t>ހޯދާށެވެ! (އެއީ) ނޭނގިތިބެ، ތިޔަބައިމީހުންނަށް ބަޔަކަށް ގެއްލުންދެވިދާނެތީއެވެ. ފަހެ، އެހެންވެއްޖެނަމަ، ތިޔަބައިމީހުން ކުރިކަންތަކުގެ މައްޗަށް ހިތާމަކުރާ ބަޔަކުކަމުގައި ތިޔަބައިމީހުން ވެދާނެތެވެ.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397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D2B8C4-FFE4-4A2C-9F32-8817C75EF6CB}"/>
              </a:ext>
            </a:extLst>
          </p:cNvPr>
          <p:cNvSpPr/>
          <p:nvPr/>
        </p:nvSpPr>
        <p:spPr>
          <a:xfrm>
            <a:off x="1485900" y="1393827"/>
            <a:ext cx="922020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حَدَّثَنَا </a:t>
            </a:r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عَبْدُ اللَّهِ بْنُ يُوسُفَ</a:t>
            </a:r>
            <a:r>
              <a:rPr lang="ar-SA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، قَالَ: أَخْبَرَنَا </a:t>
            </a:r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مَالِك</a:t>
            </a:r>
            <a:r>
              <a:rPr lang="ar-SA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ٌ، عَنْ ن</a:t>
            </a:r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َافِعٍ</a:t>
            </a:r>
            <a:r>
              <a:rPr lang="ar-SA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، عَنْ </a:t>
            </a:r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عَبْدِ اللَّهِ بْنِ عُمَرَ</a:t>
            </a:r>
            <a:r>
              <a:rPr lang="ar-SA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رَضِيَ اللَّهُ عَنْهُمَا: أَنَّ رَسُولَ اللَّهِ صَلَّى اللهُ عَلَيْهِ وَسَلَّمَ قَالَ: </a:t>
            </a:r>
            <a:r>
              <a:rPr lang="ar-SA" sz="4400" dirty="0">
                <a:solidFill>
                  <a:srgbClr val="7030A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«إِذَا جَاءَ أَحَدُكُمُ الجُمُعَةَ، فَلْيَغْتَسِلْ»</a:t>
            </a:r>
            <a:endParaRPr lang="en-US" sz="4400" dirty="0">
              <a:solidFill>
                <a:srgbClr val="7030A0"/>
              </a:solidFill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836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2AA-D4F6-4540-B117-1E77B6AB8C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8041" y="2936081"/>
            <a:ext cx="3015917" cy="985837"/>
          </a:xfrm>
        </p:spPr>
        <p:txBody>
          <a:bodyPr>
            <a:noAutofit/>
          </a:bodyPr>
          <a:lstStyle/>
          <a:p>
            <a:r>
              <a:rPr lang="dv-MV" sz="9600" dirty="0"/>
              <a:t>ޙަދީޘް</a:t>
            </a:r>
            <a:endParaRPr lang="en-US" sz="9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FEC1F-0525-4496-BAB1-93F3E40294B1}"/>
              </a:ext>
            </a:extLst>
          </p:cNvPr>
          <p:cNvSpPr txBox="1">
            <a:spLocks/>
          </p:cNvSpPr>
          <p:nvPr/>
        </p:nvSpPr>
        <p:spPr>
          <a:xfrm>
            <a:off x="-2711117" y="2936081"/>
            <a:ext cx="2711117" cy="9858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v-MV" sz="9600" dirty="0"/>
              <a:t>ޢިލްމު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468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2AA-D4F6-4540-B117-1E77B6AB8C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75158" y="2936081"/>
            <a:ext cx="3015917" cy="985837"/>
          </a:xfrm>
        </p:spPr>
        <p:txBody>
          <a:bodyPr>
            <a:noAutofit/>
          </a:bodyPr>
          <a:lstStyle/>
          <a:p>
            <a:r>
              <a:rPr lang="dv-MV" sz="9600" dirty="0"/>
              <a:t>ޙަދީޘް</a:t>
            </a:r>
            <a:endParaRPr lang="en-US" sz="9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FEC1F-0525-4496-BAB1-93F3E40294B1}"/>
              </a:ext>
            </a:extLst>
          </p:cNvPr>
          <p:cNvSpPr txBox="1">
            <a:spLocks/>
          </p:cNvSpPr>
          <p:nvPr/>
        </p:nvSpPr>
        <p:spPr>
          <a:xfrm>
            <a:off x="3352799" y="2936081"/>
            <a:ext cx="2711117" cy="9858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v-MV" sz="9600" dirty="0"/>
              <a:t>ޢިލްމު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5204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2716-A49A-450B-978B-91A61F28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sz="4800" dirty="0"/>
              <a:t>ރަސޫލާއާއި ޞަޙާބީންގެ ދުވަސްވަރު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81C5C-5DAD-4065-92DC-8B16083E3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v-MV" sz="3200" dirty="0"/>
              <a:t>ކީރިތި ރަސޫލާ </a:t>
            </a:r>
            <a:r>
              <a:rPr lang="ar-SA" sz="3200" dirty="0"/>
              <a:t>ﷺ</a:t>
            </a:r>
            <a:r>
              <a:rPr lang="dv-MV" sz="3200" dirty="0"/>
              <a:t> ގެ ދީން އުނގެނިވަޑައިގަތުމަށް ޞަޙާބީން ވަރަށް އިސްކަން ދެއްވި</a:t>
            </a:r>
          </a:p>
          <a:p>
            <a:pPr>
              <a:lnSpc>
                <a:spcPct val="150000"/>
              </a:lnSpc>
            </a:pPr>
            <a:r>
              <a:rPr lang="dv-MV" sz="3200" dirty="0"/>
              <a:t>ރަސޫލާގެ ޙަޔާތްޕުޅުގައި އަދި އެކަލޭގެފާނު އަވަހާރަ ވުމަށްފަހުގައި ޞަޙާބީން އެކަކު އަނެކެއްގެ އަރިހުން ރިވާކުރެއްވި</a:t>
            </a:r>
          </a:p>
        </p:txBody>
      </p:sp>
    </p:spTree>
    <p:extLst>
      <p:ext uri="{BB962C8B-B14F-4D97-AF65-F5344CB8AC3E}">
        <p14:creationId xmlns:p14="http://schemas.microsoft.com/office/powerpoint/2010/main" val="81597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7390C-407D-474E-AB23-D8BAAC79B80C}"/>
              </a:ext>
            </a:extLst>
          </p:cNvPr>
          <p:cNvSpPr txBox="1"/>
          <p:nvPr/>
        </p:nvSpPr>
        <p:spPr>
          <a:xfrm>
            <a:off x="2999874" y="2951745"/>
            <a:ext cx="6593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dv-MV" sz="4000" dirty="0"/>
              <a:t>ފަހެ ޙާޒިރުވެތިބި މީހުން ޙާޒިރުވެނެތް ބަޔަކަށް ފޯރުކޮށްދޭށެވެ!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2F70B-1848-469B-8901-29C18B0A8091}"/>
              </a:ext>
            </a:extLst>
          </p:cNvPr>
          <p:cNvSpPr/>
          <p:nvPr/>
        </p:nvSpPr>
        <p:spPr>
          <a:xfrm>
            <a:off x="3532386" y="2217634"/>
            <a:ext cx="552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فَلْيُبَلِّغِ الشَّاهِدُ مِنْكُمُ الْغَائِبَ</a:t>
            </a:r>
          </a:p>
        </p:txBody>
      </p:sp>
    </p:spTree>
    <p:extLst>
      <p:ext uri="{BB962C8B-B14F-4D97-AF65-F5344CB8AC3E}">
        <p14:creationId xmlns:p14="http://schemas.microsoft.com/office/powerpoint/2010/main" val="16393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7390C-407D-474E-AB23-D8BAAC79B80C}"/>
              </a:ext>
            </a:extLst>
          </p:cNvPr>
          <p:cNvSpPr txBox="1"/>
          <p:nvPr/>
        </p:nvSpPr>
        <p:spPr>
          <a:xfrm>
            <a:off x="1661160" y="2951745"/>
            <a:ext cx="8869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dv-MV" sz="2800" dirty="0"/>
              <a:t>ތިމަންކަލޭގެފާނުގެ މައްޗަށް ހަދާ ދޮގަކީ އެހެންމީހުންގެ މައްޗަށް ހަސދާ ދޮގާ އެއްފަދަ އެއްޗެއް ނޫނެވެ. ގަސްތިގައި ތިމަންކަލޭގެފާނުގެ މައްޗަށް ދޮގެއް ހަދައިފި މީހާ، ފަހެ ނަރަކައިން އޭނާ އިށީންނާނޭ ތަނެއް ހޯދާހުށިކަމެވެ.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2F70B-1848-469B-8901-29C18B0A8091}"/>
              </a:ext>
            </a:extLst>
          </p:cNvPr>
          <p:cNvSpPr/>
          <p:nvPr/>
        </p:nvSpPr>
        <p:spPr>
          <a:xfrm>
            <a:off x="2186806" y="1560837"/>
            <a:ext cx="772694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إِنَّ كَذِبًا عَلَيَّ لَيسَ كَكَذِبٍ عَلَى أَحَدٍ، مَنْ كَذَبَ عَلَيَّ مُتَعَمِّدًا فَلْيَتَبَوَّأْ مَقْعَدَهُ مِنَ النَّارِ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5FF9ED-936E-4190-996F-E3E9600248D6}"/>
              </a:ext>
            </a:extLst>
          </p:cNvPr>
          <p:cNvSpPr/>
          <p:nvPr/>
        </p:nvSpPr>
        <p:spPr>
          <a:xfrm>
            <a:off x="1661160" y="5297163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رواه البخاري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62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8D36-909F-4196-A41C-60B08F49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އިސްނާދުގެ ފެށުން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0A02-B9D7-4D80-B26E-28709402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v-MV" dirty="0"/>
              <a:t>އޭގެ ފަހުން ފިތުނަތަކެއް ފާޅުވި</a:t>
            </a:r>
          </a:p>
          <a:p>
            <a:r>
              <a:rPr lang="dv-MV" dirty="0"/>
              <a:t>ރަސޫލާއަށް ނިސްބަތްކޮށް ދޮގު ޙަދީޘްތައް ހަދަން ފެށި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186B-FB01-41DE-B12A-B3BF7C9001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2261553"/>
            <a:ext cx="9601200" cy="3781425"/>
          </a:xfrm>
        </p:spPr>
        <p:txBody>
          <a:bodyPr/>
          <a:lstStyle/>
          <a:p>
            <a:pPr marL="0" indent="0" algn="ctr">
              <a:buNone/>
            </a:pPr>
            <a:r>
              <a:rPr lang="dv-MV" dirty="0"/>
              <a:t>އިބްނު ސީރީން ވިދާޅުވިއެވެ.</a:t>
            </a:r>
          </a:p>
          <a:p>
            <a:pPr marL="0" indent="0" algn="ctr">
              <a:buNone/>
            </a:pPr>
            <a:r>
              <a:rPr lang="dv-MV" dirty="0"/>
              <a:t>މީގެ ކުރިން އިސްނާދާ މެދު މީހުން ސުވާލުކޮށެއް ނޫޅެއެވެ. އެކަމަކު ފިތުނަތައް ފާޅުވާން ފެށުމުން ބުނާން ފެށިއެވެ. ތިޔަ ޙަދީޘް ރިވާކުރި މީހުންގެ ނަންތައް ކިޔާށެވެ. އޭގެ ތެރެއިން އަހުލުއްސުންނަތުގެ މީހުންގެ ބަސްތައް ޤަބޫލިކުރެއެވެ. އަދި ބިދުޢަވެރީންގެ ބަސްތައް ޤަބޫލެއް ނުކުރެއެެވެ.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186B-FB01-41DE-B12A-B3BF7C9001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2109153"/>
            <a:ext cx="9601200" cy="3781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v-MV" sz="3200" dirty="0"/>
              <a:t>އިބްނުލް މުބާރަކް ވިދާޅުވިއެވެ.</a:t>
            </a:r>
          </a:p>
          <a:p>
            <a:pPr marL="0" indent="0" algn="ctr">
              <a:buNone/>
            </a:pPr>
            <a:r>
              <a:rPr lang="dv-MV" sz="3200" dirty="0"/>
              <a:t>އިސްނާދަކީ ދީނުގެ ތެރެއިން ވާ އެއްޗެކެވެ. އިސްނާދު ނުވާނަމަ ކޮންމެ މީހަކަށް (ދީނޭ ކިޔައިގެން) ކޮންމެ އެއްޗެކޭ ކީދާނެއެވެ.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5289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harujamaanu">
      <a:majorFont>
        <a:latin typeface="Tharujamaanu"/>
        <a:ea typeface=""/>
        <a:cs typeface="Tharujamaanu"/>
      </a:majorFont>
      <a:minorFont>
        <a:latin typeface="Tharujamaanu"/>
        <a:ea typeface=""/>
        <a:cs typeface="Tharujamaanu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2207</TotalTime>
  <Words>418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Tharujamaanu</vt:lpstr>
      <vt:lpstr>KFGQPC Uthman Taha Naskh</vt:lpstr>
      <vt:lpstr>Arial</vt:lpstr>
      <vt:lpstr>Organic</vt:lpstr>
      <vt:lpstr>ޙަދީޘް ޢިލްމުގެ މުހިންމުކަން</vt:lpstr>
      <vt:lpstr>ޙަދީޘް</vt:lpstr>
      <vt:lpstr>ޙަދީޘް</vt:lpstr>
      <vt:lpstr>ރަސޫލާއާއި ޞަޙާބީންގެ ދުވަސްވަރު</vt:lpstr>
      <vt:lpstr>PowerPoint Presentation</vt:lpstr>
      <vt:lpstr>PowerPoint Presentation</vt:lpstr>
      <vt:lpstr>އިސްނާދުގެ ފެށުން</vt:lpstr>
      <vt:lpstr>PowerPoint Presentation</vt:lpstr>
      <vt:lpstr>PowerPoint Presentation</vt:lpstr>
      <vt:lpstr>PowerPoint Presentation</vt:lpstr>
      <vt:lpstr>PowerPoint Presentation</vt:lpstr>
      <vt:lpstr>އިސްލާމް ދީން ޙިމާޔަތްކުރެއްވުމަށް ﷲ ވަނީ ސަބަބުތައް ލައްވާފައެވެ.</vt:lpstr>
      <vt:lpstr>PowerPoint Presentation</vt:lpstr>
      <vt:lpstr>PowerPoint Presentation</vt:lpstr>
      <vt:lpstr>PowerPoint Presentation</vt:lpstr>
      <vt:lpstr>މި ޢިލްމުން ދެނެގަނެވޭ ކަންތައްތައް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މުދަލާއި ގޯތިގެދޮރު ހިބައިން ދިނުމުގައި ދެޖިންސުގެ ދަރީންގެ މެދުގައި ހަމަހަމަކުރުން</dc:title>
  <dc:creator>Hassaan Abdur-Razzaaq</dc:creator>
  <cp:lastModifiedBy>Hassaan Abdur-Razzaaq</cp:lastModifiedBy>
  <cp:revision>83</cp:revision>
  <dcterms:created xsi:type="dcterms:W3CDTF">2020-03-28T10:04:00Z</dcterms:created>
  <dcterms:modified xsi:type="dcterms:W3CDTF">2020-08-13T05:41:45Z</dcterms:modified>
</cp:coreProperties>
</file>