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10"/>
  </p:notesMasterIdLst>
  <p:sldIdLst>
    <p:sldId id="276" r:id="rId2"/>
    <p:sldId id="340" r:id="rId3"/>
    <p:sldId id="337" r:id="rId4"/>
    <p:sldId id="338" r:id="rId5"/>
    <p:sldId id="339" r:id="rId6"/>
    <p:sldId id="341" r:id="rId7"/>
    <p:sldId id="342" r:id="rId8"/>
    <p:sldId id="32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</p:embeddedFont>
    <p:embeddedFont>
      <p:font typeface="KFGQPC Uthman Taha Naskh" panose="02000000000000000000" pitchFamily="2" charset="-78"/>
      <p:regular r:id="rId13"/>
    </p:embeddedFont>
    <p:embeddedFont>
      <p:font typeface="MV Aaamu FK" panose="02000500030200090000" pitchFamily="2" charset="0"/>
      <p:regular r:id="rId14"/>
    </p:embeddedFont>
    <p:embeddedFont>
      <p:font typeface="Tharujamaanu" panose="020B0403030200000000" pitchFamily="34" charset="0"/>
      <p:regular r:id="rId15"/>
    </p:embeddedFont>
  </p:embeddedFontLst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26" autoAdjust="0"/>
  </p:normalViewPr>
  <p:slideViewPr>
    <p:cSldViewPr snapToGrid="0">
      <p:cViewPr varScale="1">
        <p:scale>
          <a:sx n="71" d="100"/>
          <a:sy n="71" d="100"/>
        </p:scale>
        <p:origin x="1061" y="58"/>
      </p:cViewPr>
      <p:guideLst/>
    </p:cSldViewPr>
  </p:slideViewPr>
  <p:outlineViewPr>
    <p:cViewPr>
      <p:scale>
        <a:sx n="33" d="100"/>
        <a:sy n="33" d="100"/>
      </p:scale>
      <p:origin x="0" y="-44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1DE3-6872-49B1-8901-5B2B9108E8F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FCB0-DFD1-4200-89EB-3FE47ECF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3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9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5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91245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3976"/>
            <a:ext cx="9601196" cy="3781892"/>
          </a:xfrm>
        </p:spPr>
        <p:txBody>
          <a:bodyPr/>
          <a:lstStyle>
            <a:lvl1pPr algn="r" rtl="1">
              <a:lnSpc>
                <a:spcPct val="130000"/>
              </a:lnSpc>
              <a:defRPr/>
            </a:lvl1pPr>
            <a:lvl2pPr algn="r" rtl="1">
              <a:lnSpc>
                <a:spcPct val="130000"/>
              </a:lnSpc>
              <a:defRPr/>
            </a:lvl2pPr>
            <a:lvl3pPr algn="r" rtl="1">
              <a:lnSpc>
                <a:spcPct val="130000"/>
              </a:lnSpc>
              <a:defRPr/>
            </a:lvl3pPr>
            <a:lvl4pPr algn="r" rtl="1">
              <a:lnSpc>
                <a:spcPct val="130000"/>
              </a:lnSpc>
              <a:defRPr/>
            </a:lvl4pPr>
            <a:lvl5pPr algn="r" rtl="1"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/>
            </a:lvl1pPr>
            <a:lvl2pPr>
              <a:lnSpc>
                <a:spcPct val="140000"/>
              </a:lnSpc>
              <a:defRPr/>
            </a:lvl2pPr>
            <a:lvl3pPr>
              <a:lnSpc>
                <a:spcPct val="140000"/>
              </a:lnSpc>
              <a:defRPr/>
            </a:lvl3pPr>
            <a:lvl4pPr>
              <a:lnSpc>
                <a:spcPct val="140000"/>
              </a:lnSpc>
              <a:defRPr/>
            </a:lvl4pPr>
            <a:lvl5pPr>
              <a:lnSpc>
                <a:spcPct val="14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FBFD07-22A9-4E92-91F5-E870C3FDD8A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64F3-5E4B-47A5-BCBF-5EA9CB519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v-MV" sz="3200" dirty="0">
                <a:latin typeface="MV Aaamu FK" panose="02000500030200090000" pitchFamily="2" charset="0"/>
                <a:cs typeface="MV Aaamu FK" panose="02000500030200090000" pitchFamily="2" charset="0"/>
              </a:rPr>
              <a:t>ލޯބިވުމުގައި ކީރިތި ރަސޫލާއަށް އެންމެ އިސްކަން ދިނުން</a:t>
            </a:r>
            <a:endParaRPr lang="en-US" sz="3200" dirty="0">
              <a:latin typeface="MV Aaamu FK" panose="02000500030200090000" pitchFamily="2" charset="0"/>
              <a:cs typeface="MV Aaamu FK" panose="0200050003020009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D49859-2A43-460D-8CC8-A38519D4B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2"/>
    </mc:Choice>
    <mc:Fallback xmlns="">
      <p:transition spd="slow" advTm="364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9C18-3CF7-4646-92B6-07F860689B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985518"/>
            <a:ext cx="9601200" cy="50292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40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قَالَ رَسُولُ اللهِ ﷺ: ”لَا يُؤْمِنُ أَحَدُكُمْ حَتَّىٰ أَكُونَ أَحَبَّ إِلَيهِ مِن وَالِدِهِ، وَوَلَدِهِ، وَالنَّاسِ أَجْمَعِينَ“</a:t>
            </a:r>
          </a:p>
          <a:p>
            <a:pPr marL="0" indent="0" algn="ctr">
              <a:buNone/>
            </a:pPr>
            <a:r>
              <a:rPr lang="dv-MV" sz="4000" dirty="0"/>
              <a:t>އެމީހެއްގެ ގާތުގައި އޭނާގެ ދަރީންނާއި، އޭނާގެ މައިންބަފައިންނާއި، އަދި އެންމެހައި މީސްތަކުންނަށްވުރެ، ތިމަންކަލޭގެފާނު ދެކެ ލޯބި ވެއްޖައުމަށްދާނދެން ތިޔަބައިމީހުންކުރެ އެކަކުގެ ވެސް އީމާންކަން ފުރިހަމަ ނުވާނެއެވެ.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57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AC5D-33DC-49F7-9758-4EF30B5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ރަސޫލާ</a:t>
            </a:r>
            <a:r>
              <a:rPr lang="ar-SA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ﷺ </a:t>
            </a:r>
            <a:r>
              <a:rPr lang="dv-MV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</a:t>
            </a:r>
            <a:r>
              <a:rPr lang="dv-MV" dirty="0"/>
              <a:t>ދެކެ އެންމެ ލޯބިވާންވީ ކީއްވެ؟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1093-0651-4361-A901-529FAAF0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v-MV" sz="2700" dirty="0"/>
              <a:t>ﷲ އެންމެ ލޯބިވެވޮޑިގަންނަވާ ފަރާތަކީ ކީރިތި ރަސޫލާކަމަށް ވާތީ</a:t>
            </a:r>
          </a:p>
          <a:p>
            <a:pPr>
              <a:lnSpc>
                <a:spcPct val="150000"/>
              </a:lnSpc>
            </a:pPr>
            <a:r>
              <a:rPr lang="dv-MV" sz="2700" dirty="0"/>
              <a:t>އީމާންކަން ފުރިހަމަ ކުރުން</a:t>
            </a:r>
          </a:p>
          <a:p>
            <a:pPr>
              <a:lnSpc>
                <a:spcPct val="150000"/>
              </a:lnSpc>
            </a:pPr>
            <a:r>
              <a:rPr lang="dv-MV" sz="2700" dirty="0"/>
              <a:t>އެންމެ ފުރިހަމަ، އެންމެ އަޚްލާޤު</a:t>
            </a:r>
            <a:r>
              <a:rPr lang="en-US" sz="2700" dirty="0"/>
              <a:t> </a:t>
            </a:r>
            <a:r>
              <a:rPr lang="dv-MV" sz="2700" dirty="0"/>
              <a:t>ރަނގަޅު އެންމެ ދީލަތި، އެންމެ ހެޔޮ ސާޙިބާކަމަށް ވުމުން</a:t>
            </a:r>
          </a:p>
          <a:p>
            <a:pPr>
              <a:lnSpc>
                <a:spcPct val="150000"/>
              </a:lnSpc>
            </a:pPr>
            <a:r>
              <a:rPr lang="dv-MV" sz="2700" dirty="0"/>
              <a:t>އެކަލޭގެފާނު ވެސް އެކަލޭގެފާނުގެ އުންމަތުގެ މީހުންދެކެ ލޯބިވެވަޑައިގަންނަވާތީ</a:t>
            </a:r>
          </a:p>
          <a:p>
            <a:pPr>
              <a:lnSpc>
                <a:spcPct val="150000"/>
              </a:lnSpc>
            </a:pPr>
            <a:r>
              <a:rPr lang="dv-MV" sz="2700" dirty="0"/>
              <a:t>އަހަރެމެންނަށް ޙައްޤު ދީން ފޯރުކޮށްދިނުމަށް ކަދައަޅައި ކުރެއްވި މަސައްކަތުގެ ސަބަބުން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443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2008130711508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BDE9-B09B-465C-9A2B-30551A0A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ރަސޫލާ</a:t>
            </a:r>
            <a:r>
              <a:rPr lang="ar-SA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ﷺ </a:t>
            </a:r>
            <a:r>
              <a:rPr lang="dv-MV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</a:t>
            </a:r>
            <a:r>
              <a:rPr lang="dv-MV" dirty="0"/>
              <a:t>ދެކެ ލޯބިވާނަމަ ކުރަންވީ ކަންތައްތައް</a:t>
            </a:r>
            <a:endParaRPr lang="en-US" dirty="0"/>
          </a:p>
        </p:txBody>
      </p:sp>
      <p:sp>
        <p:nvSpPr>
          <p:cNvPr id="3" name="HighlightBackgroundShapef3517e7b-a84e-4e0c-bef2-b1803bee312a">
            <a:extLst>
              <a:ext uri="{FF2B5EF4-FFF2-40B4-BE49-F238E27FC236}">
                <a16:creationId xmlns:a16="http://schemas.microsoft.com/office/drawing/2014/main" id="{C166909E-9EED-4B86-B4C9-403088B2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93976"/>
            <a:ext cx="9601196" cy="37818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v-MV" sz="3200" dirty="0"/>
              <a:t>އެހެން އެންމެނަށްވުރެ އެކަލޭގެފާނަށް އިސްކަން ދިނުން</a:t>
            </a:r>
          </a:p>
          <a:p>
            <a:pPr>
              <a:lnSpc>
                <a:spcPct val="150000"/>
              </a:lnSpc>
            </a:pPr>
            <a:r>
              <a:rPr lang="dv-MV" sz="3200" dirty="0"/>
              <a:t>އެކަލޭގެފާނާމެދު އަދަބުވެރިވުން</a:t>
            </a:r>
          </a:p>
          <a:p>
            <a:pPr>
              <a:lnSpc>
                <a:spcPct val="150000"/>
              </a:lnSpc>
            </a:pPr>
            <a:r>
              <a:rPr lang="dv-MV" sz="3200" dirty="0"/>
              <a:t>އެކަލޭގެފާނުގެ ބަސްފުޅުތައް ތެދުކޮށް ޤަބޫލުކުރުން</a:t>
            </a:r>
          </a:p>
          <a:p>
            <a:pPr>
              <a:lnSpc>
                <a:spcPct val="150000"/>
              </a:lnSpc>
            </a:pPr>
            <a:r>
              <a:rPr lang="dv-MV" sz="3200" dirty="0"/>
              <a:t>އެކަލޭގެފާނުގެ ސުންނަތަށް ތަބާވުން</a:t>
            </a:r>
          </a:p>
          <a:p>
            <a:pPr>
              <a:lnSpc>
                <a:spcPct val="150000"/>
              </a:lnSpc>
            </a:pPr>
            <a:r>
              <a:rPr lang="dv-MV" sz="3200" dirty="0"/>
              <a:t>އެކަލޭގެފާނު ދިފާޢުކުރުން</a:t>
            </a:r>
          </a:p>
        </p:txBody>
      </p:sp>
    </p:spTree>
    <p:extLst>
      <p:ext uri="{BB962C8B-B14F-4D97-AF65-F5344CB8AC3E}">
        <p14:creationId xmlns:p14="http://schemas.microsoft.com/office/powerpoint/2010/main" val="10136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4381-09B2-4415-9FDF-4738846D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ފިލާވަޅުތައް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C6BFE-A997-41AE-972B-48F48F3AB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v-MV" sz="2800" dirty="0"/>
              <a:t>އެންމެނަށްވުރެ ބޮޑަށް ކީރިތި ރަސޫލާ ﷺ ދެކެ ލޯބިވާން ޖެހޭނެކަން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ކީރިތި ރަސޫލާ ﷺ އަށް އަދާކުރަންޖެހޭ ޙައްޤަށް މައިންބަފައިންގެ ޙައްޤަށްވުރެ ވެސް ބޮޑުކަން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އީމާންކަން ފުރިހަމަ ވާނީ ތިމާ އެންމެ ލޯބިވާ ފަރާތަކީ ކީރިތި ރަސޫލާ ﷺ ކަމުގައި ވުމުންކަން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ކީރިތި ރަސޫލާ ﷺ އަށް ލޯބިވުމަކީ އެކަލޭގެފާނު ގެންނެވި ހިދާޔަތަށް ލޯބިކުރުންކަންް	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ކީރިތި ރަސޫލާ ﷺ ދެކެ ލޯބިވުމަކީ ﷲ ދެކެ ވާ ލޯބީގެ ތެރެއިން ހިމެނޭ ކަމެއްކަން</a:t>
            </a:r>
          </a:p>
        </p:txBody>
      </p:sp>
    </p:spTree>
    <p:extLst>
      <p:ext uri="{BB962C8B-B14F-4D97-AF65-F5344CB8AC3E}">
        <p14:creationId xmlns:p14="http://schemas.microsoft.com/office/powerpoint/2010/main" val="40993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54FB-ED93-4CA3-BCEB-7D99894E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ޞަޙާބީން ދެއްކެވި ބައެއް މިސާލުތައް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8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60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7390C-407D-474E-AB23-D8BAAC79B80C}"/>
              </a:ext>
            </a:extLst>
          </p:cNvPr>
          <p:cNvSpPr txBox="1"/>
          <p:nvPr/>
        </p:nvSpPr>
        <p:spPr>
          <a:xfrm>
            <a:off x="2999874" y="2951745"/>
            <a:ext cx="6593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5400" dirty="0"/>
              <a:t>ކޮންމެ މީހަކުވެސް ވާނީ އޭނާ ލޯބިވާ މީހަކާ އެކުގައެވެ.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2F70B-1848-469B-8901-29C18B0A8091}"/>
              </a:ext>
            </a:extLst>
          </p:cNvPr>
          <p:cNvSpPr/>
          <p:nvPr/>
        </p:nvSpPr>
        <p:spPr>
          <a:xfrm>
            <a:off x="3532386" y="1892514"/>
            <a:ext cx="552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المَرْءُ مَعَ </a:t>
            </a:r>
            <a:r>
              <a:rPr lang="ar-SA" sz="54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مَن أَحَبَّ</a:t>
            </a:r>
            <a:endParaRPr lang="ar-SA" sz="5400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369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8876010-690B-457A-8520-4118EA2718D0}"/>
  <p:tag name="ISPRING_RESOURCE_FOLDER" val="d:\Hassaan\Desktop\Grade 7\Hadeeth 3 - Loving the Prophet\"/>
  <p:tag name="ISPRING_PRESENTATION_PATH" val="d:\Hassaan\Desktop\Grade 7\Hadeeth 3 - Loving the Prophet.pptx"/>
  <p:tag name="ISPRING_PROJECT_VERSION" val="9.32"/>
  <p:tag name="ISPRING_PROJECT_FOLDER_UPDA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harujamaanu">
      <a:majorFont>
        <a:latin typeface="Tharujamaanu"/>
        <a:ea typeface=""/>
        <a:cs typeface="Tharujamaanu"/>
      </a:majorFont>
      <a:minorFont>
        <a:latin typeface="Tharujamaanu"/>
        <a:ea typeface=""/>
        <a:cs typeface="Tharujamaanu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2286</TotalTime>
  <Words>187</Words>
  <Application>Microsoft Office PowerPoint</Application>
  <PresentationFormat>Widescreen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KFGQPC Uthman Taha Naskh</vt:lpstr>
      <vt:lpstr>Arial</vt:lpstr>
      <vt:lpstr>Calibri</vt:lpstr>
      <vt:lpstr>Tharujamaanu</vt:lpstr>
      <vt:lpstr>MV Aaamu FK</vt:lpstr>
      <vt:lpstr>Organic</vt:lpstr>
      <vt:lpstr>ލޯބިވުމުގައި ކީރިތި ރަސޫލާއަށް އެންމެ އިސްކަން ދިނުން</vt:lpstr>
      <vt:lpstr>PowerPoint Presentation</vt:lpstr>
      <vt:lpstr>ރަސޫލާ ﷺ  ދެކެ އެންމެ ލޯބިވާންވީ ކީއްވެ؟</vt:lpstr>
      <vt:lpstr>ރަސޫލާ ﷺ  ދެކެ ލޯބިވާނަމަ ކުރަންވީ ކަންތައްތައް</vt:lpstr>
      <vt:lpstr>ފިލާވަޅުތައް</vt:lpstr>
      <vt:lpstr>ޞަޙާބީން ދެއްކެވި ބައެއް މިސާލުތައް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މުދަލާއި ގޯތިގެދޮރު ހިބައިން ދިނުމުގައި ދެޖިންސުގެ ދަރީންގެ މެދުގައި ހަމަހަމަކުރުން</dc:title>
  <dc:creator>Hassaan Abdur-Razzaaq</dc:creator>
  <cp:lastModifiedBy>Hassaan Abdur-Razzaaq</cp:lastModifiedBy>
  <cp:revision>95</cp:revision>
  <dcterms:created xsi:type="dcterms:W3CDTF">2020-03-28T10:04:00Z</dcterms:created>
  <dcterms:modified xsi:type="dcterms:W3CDTF">2020-08-29T15:54:08Z</dcterms:modified>
</cp:coreProperties>
</file>