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8" r:id="rId1"/>
  </p:sldMasterIdLst>
  <p:notesMasterIdLst>
    <p:notesMasterId r:id="rId17"/>
  </p:notesMasterIdLst>
  <p:sldIdLst>
    <p:sldId id="276" r:id="rId2"/>
    <p:sldId id="279" r:id="rId3"/>
    <p:sldId id="335" r:id="rId4"/>
    <p:sldId id="336" r:id="rId5"/>
    <p:sldId id="337" r:id="rId6"/>
    <p:sldId id="338" r:id="rId7"/>
    <p:sldId id="339" r:id="rId8"/>
    <p:sldId id="346" r:id="rId9"/>
    <p:sldId id="347" r:id="rId10"/>
    <p:sldId id="343" r:id="rId11"/>
    <p:sldId id="344" r:id="rId12"/>
    <p:sldId id="333" r:id="rId13"/>
    <p:sldId id="341" r:id="rId14"/>
    <p:sldId id="345" r:id="rId15"/>
    <p:sldId id="340" r:id="rId16"/>
  </p:sldIdLst>
  <p:sldSz cx="12192000" cy="6858000"/>
  <p:notesSz cx="6858000" cy="9144000"/>
  <p:embeddedFontLst>
    <p:embeddedFont>
      <p:font typeface="Calibri" panose="020F0502020204030204" pitchFamily="34" charset="0"/>
      <p:regular r:id="rId18"/>
      <p:bold r:id="rId19"/>
    </p:embeddedFont>
    <p:embeddedFont>
      <p:font typeface="KFGQPC Uthman Taha Naskh" panose="02000000000000000000" pitchFamily="2" charset="-78"/>
      <p:regular r:id="rId20"/>
    </p:embeddedFont>
    <p:embeddedFont>
      <p:font typeface="MV Aaamu FK" panose="02000500030200090000" pitchFamily="2" charset="0"/>
      <p:regular r:id="rId21"/>
    </p:embeddedFont>
    <p:embeddedFont>
      <p:font typeface="Tharujamaanu" panose="020B0403030200000000" pitchFamily="34" charset="0"/>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426" autoAdjust="0"/>
  </p:normalViewPr>
  <p:slideViewPr>
    <p:cSldViewPr snapToGrid="0">
      <p:cViewPr varScale="1">
        <p:scale>
          <a:sx n="71" d="100"/>
          <a:sy n="71" d="100"/>
        </p:scale>
        <p:origin x="1061" y="58"/>
      </p:cViewPr>
      <p:guideLst/>
    </p:cSldViewPr>
  </p:slideViewPr>
  <p:outlineViewPr>
    <p:cViewPr>
      <p:scale>
        <a:sx n="33" d="100"/>
        <a:sy n="33" d="100"/>
      </p:scale>
      <p:origin x="0" y="-445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51DE3-6872-49B1-8901-5B2B9108E8FD}" type="datetimeFigureOut">
              <a:rPr lang="en-US" smtClean="0"/>
              <a:t>8/29/2020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BFCB0-DFD1-4200-89EB-3FE47ECF61ED}" type="slidenum">
              <a:rPr lang="en-US" smtClean="0"/>
              <a:t>‹#›</a:t>
            </a:fld>
            <a:endParaRPr lang="en-US"/>
          </a:p>
        </p:txBody>
      </p:sp>
    </p:spTree>
    <p:extLst>
      <p:ext uri="{BB962C8B-B14F-4D97-AF65-F5344CB8AC3E}">
        <p14:creationId xmlns:p14="http://schemas.microsoft.com/office/powerpoint/2010/main" val="205808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BFCB0-DFD1-4200-89EB-3FE47ECF61ED}" type="slidenum">
              <a:rPr lang="en-US" smtClean="0"/>
              <a:t>3</a:t>
            </a:fld>
            <a:endParaRPr lang="en-US"/>
          </a:p>
        </p:txBody>
      </p:sp>
    </p:spTree>
    <p:extLst>
      <p:ext uri="{BB962C8B-B14F-4D97-AF65-F5344CB8AC3E}">
        <p14:creationId xmlns:p14="http://schemas.microsoft.com/office/powerpoint/2010/main" val="406489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BFCB0-DFD1-4200-89EB-3FE47ECF61ED}" type="slidenum">
              <a:rPr lang="en-US" smtClean="0"/>
              <a:t>4</a:t>
            </a:fld>
            <a:endParaRPr lang="en-US"/>
          </a:p>
        </p:txBody>
      </p:sp>
    </p:spTree>
    <p:extLst>
      <p:ext uri="{BB962C8B-B14F-4D97-AF65-F5344CB8AC3E}">
        <p14:creationId xmlns:p14="http://schemas.microsoft.com/office/powerpoint/2010/main" val="297460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BFCB0-DFD1-4200-89EB-3FE47ECF61ED}" type="slidenum">
              <a:rPr lang="en-US" smtClean="0"/>
              <a:t>5</a:t>
            </a:fld>
            <a:endParaRPr lang="en-US"/>
          </a:p>
        </p:txBody>
      </p:sp>
    </p:spTree>
    <p:extLst>
      <p:ext uri="{BB962C8B-B14F-4D97-AF65-F5344CB8AC3E}">
        <p14:creationId xmlns:p14="http://schemas.microsoft.com/office/powerpoint/2010/main" val="45451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BFCB0-DFD1-4200-89EB-3FE47ECF61ED}" type="slidenum">
              <a:rPr lang="en-US" smtClean="0"/>
              <a:t>6</a:t>
            </a:fld>
            <a:endParaRPr lang="en-US"/>
          </a:p>
        </p:txBody>
      </p:sp>
    </p:spTree>
    <p:extLst>
      <p:ext uri="{BB962C8B-B14F-4D97-AF65-F5344CB8AC3E}">
        <p14:creationId xmlns:p14="http://schemas.microsoft.com/office/powerpoint/2010/main" val="1432050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BFCB0-DFD1-4200-89EB-3FE47ECF61ED}" type="slidenum">
              <a:rPr lang="en-US" smtClean="0"/>
              <a:t>7</a:t>
            </a:fld>
            <a:endParaRPr lang="en-US"/>
          </a:p>
        </p:txBody>
      </p:sp>
    </p:spTree>
    <p:extLst>
      <p:ext uri="{BB962C8B-B14F-4D97-AF65-F5344CB8AC3E}">
        <p14:creationId xmlns:p14="http://schemas.microsoft.com/office/powerpoint/2010/main" val="112038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BFCB0-DFD1-4200-89EB-3FE47ECF61ED}" type="slidenum">
              <a:rPr lang="en-US" smtClean="0"/>
              <a:t>8</a:t>
            </a:fld>
            <a:endParaRPr lang="en-US"/>
          </a:p>
        </p:txBody>
      </p:sp>
    </p:spTree>
    <p:extLst>
      <p:ext uri="{BB962C8B-B14F-4D97-AF65-F5344CB8AC3E}">
        <p14:creationId xmlns:p14="http://schemas.microsoft.com/office/powerpoint/2010/main" val="2480185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2FFBFD07-22A9-4E92-91F5-E870C3FDD8A9}" type="datetimeFigureOut">
              <a:rPr lang="en-US" smtClean="0"/>
              <a:t>8/29/2020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34A27B8-6A5F-4F4B-A7F1-236006CCB28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15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FBFD07-22A9-4E92-91F5-E870C3FDD8A9}" type="datetimeFigureOut">
              <a:rPr lang="en-US" smtClean="0"/>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A27B8-6A5F-4F4B-A7F1-236006CCB28A}" type="slidenum">
              <a:rPr lang="en-US" smtClean="0"/>
              <a:t>‹#›</a:t>
            </a:fld>
            <a:endParaRPr lang="en-US"/>
          </a:p>
        </p:txBody>
      </p:sp>
    </p:spTree>
    <p:extLst>
      <p:ext uri="{BB962C8B-B14F-4D97-AF65-F5344CB8AC3E}">
        <p14:creationId xmlns:p14="http://schemas.microsoft.com/office/powerpoint/2010/main" val="132040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FBFD07-22A9-4E92-91F5-E870C3FDD8A9}"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A27B8-6A5F-4F4B-A7F1-236006CCB28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78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FBFD07-22A9-4E92-91F5-E870C3FDD8A9}"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A27B8-6A5F-4F4B-A7F1-236006CCB28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023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FBFD07-22A9-4E92-91F5-E870C3FDD8A9}"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A27B8-6A5F-4F4B-A7F1-236006CCB28A}" type="slidenum">
              <a:rPr lang="en-US" smtClean="0"/>
              <a:t>‹#›</a:t>
            </a:fld>
            <a:endParaRPr lang="en-US"/>
          </a:p>
        </p:txBody>
      </p:sp>
    </p:spTree>
    <p:extLst>
      <p:ext uri="{BB962C8B-B14F-4D97-AF65-F5344CB8AC3E}">
        <p14:creationId xmlns:p14="http://schemas.microsoft.com/office/powerpoint/2010/main" val="411593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FBFD07-22A9-4E92-91F5-E870C3FDD8A9}"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A27B8-6A5F-4F4B-A7F1-236006CCB28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790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r">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2FFBFD07-22A9-4E92-91F5-E870C3FDD8A9}"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A27B8-6A5F-4F4B-A7F1-236006CCB28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98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FD07-22A9-4E92-91F5-E870C3FDD8A9}"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A27B8-6A5F-4F4B-A7F1-236006CCB28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7052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FD07-22A9-4E92-91F5-E870C3FDD8A9}"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A27B8-6A5F-4F4B-A7F1-236006CCB28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92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191245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2" y="982133"/>
            <a:ext cx="9601196" cy="986365"/>
          </a:xfrm>
        </p:spPr>
        <p:txBody>
          <a:bodyPr/>
          <a:lstStyle/>
          <a:p>
            <a:r>
              <a:rPr lang="en-US" dirty="0"/>
              <a:t>Click to edit Master title style</a:t>
            </a:r>
          </a:p>
        </p:txBody>
      </p:sp>
      <p:sp>
        <p:nvSpPr>
          <p:cNvPr id="3" name="Content Placeholder 2"/>
          <p:cNvSpPr>
            <a:spLocks noGrp="1"/>
          </p:cNvSpPr>
          <p:nvPr>
            <p:ph idx="1"/>
          </p:nvPr>
        </p:nvSpPr>
        <p:spPr>
          <a:xfrm>
            <a:off x="1295401" y="2093976"/>
            <a:ext cx="9601196" cy="3781892"/>
          </a:xfrm>
        </p:spPr>
        <p:txBody>
          <a:bodyPr/>
          <a:lstStyle>
            <a:lvl1pPr algn="r" rtl="1">
              <a:lnSpc>
                <a:spcPct val="130000"/>
              </a:lnSpc>
              <a:defRPr/>
            </a:lvl1pPr>
            <a:lvl2pPr algn="r" rtl="1">
              <a:lnSpc>
                <a:spcPct val="130000"/>
              </a:lnSpc>
              <a:defRPr/>
            </a:lvl2pPr>
            <a:lvl3pPr algn="r" rtl="1">
              <a:lnSpc>
                <a:spcPct val="130000"/>
              </a:lnSpc>
              <a:defRPr/>
            </a:lvl3pPr>
            <a:lvl4pPr algn="r" rtl="1">
              <a:lnSpc>
                <a:spcPct val="130000"/>
              </a:lnSpc>
              <a:defRPr/>
            </a:lvl4pPr>
            <a:lvl5pPr algn="r" rtl="1">
              <a:lnSpc>
                <a:spcPct val="13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FBFD07-22A9-4E92-91F5-E870C3FDD8A9}"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A27B8-6A5F-4F4B-A7F1-236006CCB28A}" type="slidenum">
              <a:rPr lang="en-US" smtClean="0"/>
              <a:t>‹#›</a:t>
            </a:fld>
            <a:endParaRPr lang="en-US"/>
          </a:p>
        </p:txBody>
      </p:sp>
    </p:spTree>
    <p:extLst>
      <p:ext uri="{BB962C8B-B14F-4D97-AF65-F5344CB8AC3E}">
        <p14:creationId xmlns:p14="http://schemas.microsoft.com/office/powerpoint/2010/main" val="177936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FBFD07-22A9-4E92-91F5-E870C3FDD8A9}"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A27B8-6A5F-4F4B-A7F1-236006CCB28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73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lvl1pPr>
              <a:lnSpc>
                <a:spcPct val="140000"/>
              </a:lnSpc>
              <a:defRPr/>
            </a:lvl1pPr>
            <a:lvl2pPr>
              <a:lnSpc>
                <a:spcPct val="140000"/>
              </a:lnSpc>
              <a:defRPr/>
            </a:lvl2pPr>
            <a:lvl3pPr>
              <a:lnSpc>
                <a:spcPct val="140000"/>
              </a:lnSpc>
              <a:defRPr/>
            </a:lvl3pPr>
            <a:lvl4pPr>
              <a:lnSpc>
                <a:spcPct val="140000"/>
              </a:lnSpc>
              <a:defRPr/>
            </a:lvl4pPr>
            <a:lvl5pPr>
              <a:lnSpc>
                <a:spcPct val="14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FFBFD07-22A9-4E92-91F5-E870C3FDD8A9}" type="datetimeFigureOut">
              <a:rPr lang="en-US" smtClean="0"/>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A27B8-6A5F-4F4B-A7F1-236006CCB28A}" type="slidenum">
              <a:rPr lang="en-US" smtClean="0"/>
              <a:t>‹#›</a:t>
            </a:fld>
            <a:endParaRPr lang="en-US"/>
          </a:p>
        </p:txBody>
      </p:sp>
    </p:spTree>
    <p:extLst>
      <p:ext uri="{BB962C8B-B14F-4D97-AF65-F5344CB8AC3E}">
        <p14:creationId xmlns:p14="http://schemas.microsoft.com/office/powerpoint/2010/main" val="200112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FBFD07-22A9-4E92-91F5-E870C3FDD8A9}" type="datetimeFigureOut">
              <a:rPr lang="en-US" smtClean="0"/>
              <a:t>8/29/2020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4A27B8-6A5F-4F4B-A7F1-236006CCB28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51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BFD07-22A9-4E92-91F5-E870C3FDD8A9}" type="datetimeFigureOut">
              <a:rPr lang="en-US" smtClean="0"/>
              <a:t>8/29/2020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4A27B8-6A5F-4F4B-A7F1-236006CCB28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487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BFD07-22A9-4E92-91F5-E870C3FDD8A9}" type="datetimeFigureOut">
              <a:rPr lang="en-US" smtClean="0"/>
              <a:t>8/29/2020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4A27B8-6A5F-4F4B-A7F1-236006CCB28A}" type="slidenum">
              <a:rPr lang="en-US" smtClean="0"/>
              <a:t>‹#›</a:t>
            </a:fld>
            <a:endParaRPr lang="en-US"/>
          </a:p>
        </p:txBody>
      </p:sp>
    </p:spTree>
    <p:extLst>
      <p:ext uri="{BB962C8B-B14F-4D97-AF65-F5344CB8AC3E}">
        <p14:creationId xmlns:p14="http://schemas.microsoft.com/office/powerpoint/2010/main" val="57724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FBFD07-22A9-4E92-91F5-E870C3FDD8A9}" type="datetimeFigureOut">
              <a:rPr lang="en-US" smtClean="0"/>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A27B8-6A5F-4F4B-A7F1-236006CCB28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279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FBFD07-22A9-4E92-91F5-E870C3FDD8A9}" type="datetimeFigureOut">
              <a:rPr lang="en-US" smtClean="0"/>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A27B8-6A5F-4F4B-A7F1-236006CCB28A}" type="slidenum">
              <a:rPr lang="en-US" smtClean="0"/>
              <a:t>‹#›</a:t>
            </a:fld>
            <a:endParaRPr lang="en-US"/>
          </a:p>
        </p:txBody>
      </p:sp>
    </p:spTree>
    <p:extLst>
      <p:ext uri="{BB962C8B-B14F-4D97-AF65-F5344CB8AC3E}">
        <p14:creationId xmlns:p14="http://schemas.microsoft.com/office/powerpoint/2010/main" val="392514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FBFD07-22A9-4E92-91F5-E870C3FDD8A9}" type="datetimeFigureOut">
              <a:rPr lang="en-US" smtClean="0"/>
              <a:t>8/29/2020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4A27B8-6A5F-4F4B-A7F1-236006CCB28A}" type="slidenum">
              <a:rPr lang="en-US" smtClean="0"/>
              <a:t>‹#›</a:t>
            </a:fld>
            <a:endParaRPr lang="en-US"/>
          </a:p>
        </p:txBody>
      </p:sp>
    </p:spTree>
    <p:extLst>
      <p:ext uri="{BB962C8B-B14F-4D97-AF65-F5344CB8AC3E}">
        <p14:creationId xmlns:p14="http://schemas.microsoft.com/office/powerpoint/2010/main" val="21995430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r" defTabSz="457200" rtl="1" eaLnBrk="1" latinLnBrk="0" hangingPunct="1">
        <a:lnSpc>
          <a:spcPct val="140000"/>
        </a:lnSpc>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lnSpc>
          <a:spcPct val="140000"/>
        </a:lnSpc>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lnSpc>
          <a:spcPct val="140000"/>
        </a:lnSpc>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lnSpc>
          <a:spcPct val="140000"/>
        </a:lnSpc>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lnSpc>
          <a:spcPct val="140000"/>
        </a:lnSpc>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64F3-5E4B-47A5-BCBF-5EA9CB519CD3}"/>
              </a:ext>
            </a:extLst>
          </p:cNvPr>
          <p:cNvSpPr>
            <a:spLocks noGrp="1"/>
          </p:cNvSpPr>
          <p:nvPr>
            <p:ph type="title"/>
          </p:nvPr>
        </p:nvSpPr>
        <p:spPr>
          <a:xfrm>
            <a:off x="969434" y="876303"/>
            <a:ext cx="10253131" cy="5105394"/>
          </a:xfrm>
          <a:solidFill>
            <a:schemeClr val="bg1"/>
          </a:solidFill>
        </p:spPr>
        <p:txBody>
          <a:bodyPr anchor="ctr">
            <a:normAutofit/>
          </a:bodyPr>
          <a:lstStyle/>
          <a:p>
            <a:pPr>
              <a:lnSpc>
                <a:spcPct val="150000"/>
              </a:lnSpc>
            </a:pPr>
            <a:r>
              <a:rPr lang="dv-MV" sz="6000" dirty="0">
                <a:latin typeface="MV Aaamu FK" panose="02000500030200090000" pitchFamily="2" charset="0"/>
                <a:cs typeface="MV Aaamu FK" panose="02000500030200090000" pitchFamily="2" charset="0"/>
              </a:rPr>
              <a:t>ބަހާއި ޢަމަލުގައި އިޚްލާޞްތެރި ވުމާއި،</a:t>
            </a:r>
            <a:br>
              <a:rPr lang="dv-MV" sz="6000" dirty="0">
                <a:latin typeface="MV Aaamu FK" panose="02000500030200090000" pitchFamily="2" charset="0"/>
                <a:cs typeface="MV Aaamu FK" panose="02000500030200090000" pitchFamily="2" charset="0"/>
              </a:rPr>
            </a:br>
            <a:r>
              <a:rPr lang="dv-MV" sz="6000" dirty="0">
                <a:latin typeface="MV Aaamu FK" panose="02000500030200090000" pitchFamily="2" charset="0"/>
                <a:cs typeface="MV Aaamu FK" panose="02000500030200090000" pitchFamily="2" charset="0"/>
              </a:rPr>
              <a:t>ނިތަޔުގެ މުހިންމުކަން</a:t>
            </a:r>
            <a:endParaRPr lang="en-US" sz="6000" dirty="0">
              <a:latin typeface="MV Aaamu FK" panose="02000500030200090000" pitchFamily="2" charset="0"/>
              <a:cs typeface="MV Aaamu FK" panose="02000500030200090000" pitchFamily="2" charset="0"/>
            </a:endParaRPr>
          </a:p>
        </p:txBody>
      </p:sp>
    </p:spTree>
    <p:custDataLst>
      <p:tags r:id="rId1"/>
    </p:custDataLst>
    <p:extLst>
      <p:ext uri="{BB962C8B-B14F-4D97-AF65-F5344CB8AC3E}">
        <p14:creationId xmlns:p14="http://schemas.microsoft.com/office/powerpoint/2010/main" val="1908159898"/>
      </p:ext>
    </p:extLst>
  </p:cSld>
  <p:clrMapOvr>
    <a:masterClrMapping/>
  </p:clrMapOvr>
  <mc:AlternateContent xmlns:mc="http://schemas.openxmlformats.org/markup-compatibility/2006" xmlns:p14="http://schemas.microsoft.com/office/powerpoint/2010/main">
    <mc:Choice Requires="p14">
      <p:transition spd="slow" p14:dur="2000" advTm="36412"/>
    </mc:Choice>
    <mc:Fallback xmlns="">
      <p:transition spd="slow" advTm="3641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7F2AA-D4F6-4540-B117-1E77B6AB8C0A}"/>
              </a:ext>
            </a:extLst>
          </p:cNvPr>
          <p:cNvSpPr>
            <a:spLocks noGrp="1"/>
          </p:cNvSpPr>
          <p:nvPr>
            <p:ph type="title"/>
          </p:nvPr>
        </p:nvSpPr>
        <p:spPr/>
        <p:txBody>
          <a:bodyPr>
            <a:noAutofit/>
          </a:bodyPr>
          <a:lstStyle/>
          <a:p>
            <a:r>
              <a:rPr lang="dv-MV" dirty="0"/>
              <a:t>ޙަދީޘުން ލިބޭ ފިލާވަޅުތައް</a:t>
            </a:r>
            <a:endParaRPr lang="en-US" dirty="0"/>
          </a:p>
        </p:txBody>
      </p:sp>
      <p:sp>
        <p:nvSpPr>
          <p:cNvPr id="4" name="Content Placeholder 3">
            <a:extLst>
              <a:ext uri="{FF2B5EF4-FFF2-40B4-BE49-F238E27FC236}">
                <a16:creationId xmlns:a16="http://schemas.microsoft.com/office/drawing/2014/main" id="{C4B1AECA-A11E-446B-82A5-E6A0C43A5745}"/>
              </a:ext>
            </a:extLst>
          </p:cNvPr>
          <p:cNvSpPr>
            <a:spLocks noGrp="1"/>
          </p:cNvSpPr>
          <p:nvPr>
            <p:ph idx="1"/>
          </p:nvPr>
        </p:nvSpPr>
        <p:spPr/>
        <p:txBody>
          <a:bodyPr>
            <a:normAutofit/>
          </a:bodyPr>
          <a:lstStyle/>
          <a:p>
            <a:r>
              <a:rPr lang="dv-MV" sz="3200" dirty="0"/>
              <a:t>ނިޔަތް ނުގަނެ ކުރާ ކޮންމެ ޢަމަލަކީ ސަވާބު ނުލިބޭ ބާޠިލު ޢަމަލެއްކަން</a:t>
            </a:r>
          </a:p>
          <a:p>
            <a:r>
              <a:rPr lang="dv-MV" sz="3200" dirty="0"/>
              <a:t>ކުރާ ކޮންމެ އަޅުކަމެއްގައި ނިޔަތްގަތުމަކީ ޝަރުޠެއްކަން</a:t>
            </a:r>
          </a:p>
          <a:p>
            <a:r>
              <a:rPr lang="dv-MV" sz="3200" dirty="0"/>
              <a:t>ބޭރުފުށުން އެއްގޮތް ޢަމަލުތައް ތަފާތުވަނީ ނިޔަތުގެ ސަބަބުންކަން</a:t>
            </a:r>
          </a:p>
          <a:p>
            <a:r>
              <a:rPr lang="dv-MV" sz="3200" dirty="0"/>
              <a:t>ނިޔަތް ރަނގަޅު ނޫން ޢަމަލެއް ރަނގަޅު ނުވާނެކަން</a:t>
            </a:r>
          </a:p>
          <a:p>
            <a:endParaRPr lang="en-US" sz="3200" dirty="0"/>
          </a:p>
        </p:txBody>
      </p:sp>
      <p:sp>
        <p:nvSpPr>
          <p:cNvPr id="3" name="Title 1">
            <a:extLst>
              <a:ext uri="{FF2B5EF4-FFF2-40B4-BE49-F238E27FC236}">
                <a16:creationId xmlns:a16="http://schemas.microsoft.com/office/drawing/2014/main" id="{BCFFEC1F-0525-4496-BAB1-93F3E40294B1}"/>
              </a:ext>
            </a:extLst>
          </p:cNvPr>
          <p:cNvSpPr txBox="1">
            <a:spLocks/>
          </p:cNvSpPr>
          <p:nvPr/>
        </p:nvSpPr>
        <p:spPr>
          <a:xfrm>
            <a:off x="-2711117" y="2936081"/>
            <a:ext cx="2711117" cy="985837"/>
          </a:xfrm>
          <a:prstGeom prst="rect">
            <a:avLst/>
          </a:prstGeom>
          <a:effectLst/>
        </p:spPr>
        <p:txBody>
          <a:bodyPr vert="horz" lIns="91440" tIns="45720" rIns="91440" bIns="45720" rtlCol="0" anchor="ctr">
            <a:no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v-MV" sz="9600" dirty="0"/>
              <a:t>ޢިލްމު</a:t>
            </a:r>
            <a:endParaRPr lang="en-US" sz="9600" dirty="0"/>
          </a:p>
        </p:txBody>
      </p:sp>
    </p:spTree>
    <p:extLst>
      <p:ext uri="{BB962C8B-B14F-4D97-AF65-F5344CB8AC3E}">
        <p14:creationId xmlns:p14="http://schemas.microsoft.com/office/powerpoint/2010/main" val="2640899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7F2AA-D4F6-4540-B117-1E77B6AB8C0A}"/>
              </a:ext>
            </a:extLst>
          </p:cNvPr>
          <p:cNvSpPr>
            <a:spLocks noGrp="1"/>
          </p:cNvSpPr>
          <p:nvPr>
            <p:ph type="title"/>
          </p:nvPr>
        </p:nvSpPr>
        <p:spPr/>
        <p:txBody>
          <a:bodyPr>
            <a:noAutofit/>
          </a:bodyPr>
          <a:lstStyle/>
          <a:p>
            <a:r>
              <a:rPr lang="dv-MV" dirty="0"/>
              <a:t>ޙަދީޘުން ލިބޭ ފިލާވަޅުތައް</a:t>
            </a:r>
            <a:endParaRPr lang="en-US" dirty="0"/>
          </a:p>
        </p:txBody>
      </p:sp>
      <p:sp>
        <p:nvSpPr>
          <p:cNvPr id="4" name="Content Placeholder 3">
            <a:extLst>
              <a:ext uri="{FF2B5EF4-FFF2-40B4-BE49-F238E27FC236}">
                <a16:creationId xmlns:a16="http://schemas.microsoft.com/office/drawing/2014/main" id="{C4B1AECA-A11E-446B-82A5-E6A0C43A5745}"/>
              </a:ext>
            </a:extLst>
          </p:cNvPr>
          <p:cNvSpPr>
            <a:spLocks noGrp="1"/>
          </p:cNvSpPr>
          <p:nvPr>
            <p:ph idx="1"/>
          </p:nvPr>
        </p:nvSpPr>
        <p:spPr>
          <a:xfrm>
            <a:off x="1295401" y="2093976"/>
            <a:ext cx="9601196" cy="3781892"/>
          </a:xfrm>
        </p:spPr>
        <p:txBody>
          <a:bodyPr>
            <a:normAutofit/>
          </a:bodyPr>
          <a:lstStyle/>
          <a:p>
            <a:r>
              <a:rPr lang="dv-MV" sz="3200" dirty="0"/>
              <a:t>ހިޖުރަކުރުމަކީ ޝަރުޢުކުރެވިގެންވާ ކަމެއްކަން.</a:t>
            </a:r>
          </a:p>
          <a:p>
            <a:r>
              <a:rPr lang="dv-MV" sz="3200" dirty="0"/>
              <a:t>”މުހާޖިރަކީ ﷲ ނަހީކުރެއްވި ކަންކަން ދޫކޮށްލާ މީހާއެވެ.“</a:t>
            </a:r>
            <a:endParaRPr lang="en-US" sz="3200" dirty="0"/>
          </a:p>
        </p:txBody>
      </p:sp>
      <p:sp>
        <p:nvSpPr>
          <p:cNvPr id="3" name="Title 1">
            <a:extLst>
              <a:ext uri="{FF2B5EF4-FFF2-40B4-BE49-F238E27FC236}">
                <a16:creationId xmlns:a16="http://schemas.microsoft.com/office/drawing/2014/main" id="{BCFFEC1F-0525-4496-BAB1-93F3E40294B1}"/>
              </a:ext>
            </a:extLst>
          </p:cNvPr>
          <p:cNvSpPr txBox="1">
            <a:spLocks/>
          </p:cNvSpPr>
          <p:nvPr/>
        </p:nvSpPr>
        <p:spPr>
          <a:xfrm>
            <a:off x="-2711117" y="2936081"/>
            <a:ext cx="2711117" cy="985837"/>
          </a:xfrm>
          <a:prstGeom prst="rect">
            <a:avLst/>
          </a:prstGeom>
          <a:effectLst/>
        </p:spPr>
        <p:txBody>
          <a:bodyPr vert="horz" lIns="91440" tIns="45720" rIns="91440" bIns="45720" rtlCol="0" anchor="ctr">
            <a:no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v-MV" sz="9600" dirty="0"/>
              <a:t>ޢިލްމު</a:t>
            </a:r>
            <a:endParaRPr lang="en-US" sz="9600" dirty="0"/>
          </a:p>
        </p:txBody>
      </p:sp>
    </p:spTree>
    <p:extLst>
      <p:ext uri="{BB962C8B-B14F-4D97-AF65-F5344CB8AC3E}">
        <p14:creationId xmlns:p14="http://schemas.microsoft.com/office/powerpoint/2010/main" val="2624381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C54F-570E-4C68-BC4B-C6EBB740411E}"/>
              </a:ext>
            </a:extLst>
          </p:cNvPr>
          <p:cNvSpPr>
            <a:spLocks noGrp="1"/>
          </p:cNvSpPr>
          <p:nvPr>
            <p:ph type="title"/>
          </p:nvPr>
        </p:nvSpPr>
        <p:spPr/>
        <p:txBody>
          <a:bodyPr/>
          <a:lstStyle/>
          <a:p>
            <a:r>
              <a:rPr lang="dv-MV" dirty="0"/>
              <a:t>ޢަމަލުތަކުގެ ދެ ޝަރުޠު</a:t>
            </a:r>
            <a:endParaRPr lang="en-US" dirty="0"/>
          </a:p>
        </p:txBody>
      </p:sp>
      <p:sp>
        <p:nvSpPr>
          <p:cNvPr id="3" name="Content Placeholder 2">
            <a:extLst>
              <a:ext uri="{FF2B5EF4-FFF2-40B4-BE49-F238E27FC236}">
                <a16:creationId xmlns:a16="http://schemas.microsoft.com/office/drawing/2014/main" id="{D32161B4-FB65-4401-9FA1-E3590C17EDE2}"/>
              </a:ext>
            </a:extLst>
          </p:cNvPr>
          <p:cNvSpPr>
            <a:spLocks noGrp="1"/>
          </p:cNvSpPr>
          <p:nvPr>
            <p:ph idx="1"/>
          </p:nvPr>
        </p:nvSpPr>
        <p:spPr/>
        <p:txBody>
          <a:bodyPr>
            <a:normAutofit/>
          </a:bodyPr>
          <a:lstStyle/>
          <a:p>
            <a:r>
              <a:rPr lang="dv-MV" sz="3200" dirty="0"/>
              <a:t>ﷲ އަށް އިޚްލާޞްތެރިކަމާއެކު ކުރުން</a:t>
            </a:r>
          </a:p>
          <a:p>
            <a:r>
              <a:rPr lang="dv-MV" sz="3200" dirty="0"/>
              <a:t>ރަސޫލާ </a:t>
            </a:r>
            <a:r>
              <a:rPr lang="ar-SA" sz="3200" dirty="0"/>
              <a:t>ﷺ</a:t>
            </a:r>
            <a:r>
              <a:rPr lang="dv-MV" sz="3200" dirty="0"/>
              <a:t> ދަސްކޮށްދެއްވި ގޮތަށް ކުރުން</a:t>
            </a:r>
            <a:endParaRPr lang="en-US" sz="3200" dirty="0"/>
          </a:p>
        </p:txBody>
      </p:sp>
    </p:spTree>
    <p:extLst>
      <p:ext uri="{BB962C8B-B14F-4D97-AF65-F5344CB8AC3E}">
        <p14:creationId xmlns:p14="http://schemas.microsoft.com/office/powerpoint/2010/main" val="169766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13499B-E1AC-4055-9A11-75ABC4B000E3}"/>
              </a:ext>
            </a:extLst>
          </p:cNvPr>
          <p:cNvSpPr txBox="1"/>
          <p:nvPr/>
        </p:nvSpPr>
        <p:spPr>
          <a:xfrm>
            <a:off x="2630905" y="2055547"/>
            <a:ext cx="6930189" cy="2746906"/>
          </a:xfrm>
          <a:prstGeom prst="rect">
            <a:avLst/>
          </a:prstGeom>
          <a:noFill/>
        </p:spPr>
        <p:txBody>
          <a:bodyPr wrap="square" rtlCol="0">
            <a:spAutoFit/>
          </a:bodyPr>
          <a:lstStyle/>
          <a:p>
            <a:pPr algn="ctr">
              <a:lnSpc>
                <a:spcPct val="150000"/>
              </a:lnSpc>
            </a:pPr>
            <a:r>
              <a:rPr lang="ar-SA" sz="6000" dirty="0">
                <a:latin typeface="KFGQPC Uthman Taha Naskh" panose="02000000000000000000" pitchFamily="2" charset="-78"/>
                <a:cs typeface="KFGQPC Uthman Taha Naskh" panose="02000000000000000000" pitchFamily="2" charset="-78"/>
              </a:rPr>
              <a:t>لَا إله إِلَّا اللهُ</a:t>
            </a:r>
            <a:br>
              <a:rPr lang="ar-SA" sz="6000" dirty="0">
                <a:latin typeface="KFGQPC Uthman Taha Naskh" panose="02000000000000000000" pitchFamily="2" charset="-78"/>
                <a:cs typeface="KFGQPC Uthman Taha Naskh" panose="02000000000000000000" pitchFamily="2" charset="-78"/>
              </a:rPr>
            </a:br>
            <a:r>
              <a:rPr lang="ar-SA" sz="6000" dirty="0">
                <a:latin typeface="KFGQPC Uthman Taha Naskh" panose="02000000000000000000" pitchFamily="2" charset="-78"/>
                <a:cs typeface="KFGQPC Uthman Taha Naskh" panose="02000000000000000000" pitchFamily="2" charset="-78"/>
              </a:rPr>
              <a:t>مُحَمَّدٌ رَسُولُ اللهِ</a:t>
            </a:r>
            <a:endParaRPr lang="en-US" sz="6000" dirty="0">
              <a:latin typeface="KFGQPC Uthman Taha Naskh" panose="02000000000000000000" pitchFamily="2" charset="-78"/>
              <a:cs typeface="KFGQPC Uthman Taha Naskh" panose="02000000000000000000" pitchFamily="2" charset="-78"/>
            </a:endParaRPr>
          </a:p>
        </p:txBody>
      </p:sp>
    </p:spTree>
    <p:extLst>
      <p:ext uri="{BB962C8B-B14F-4D97-AF65-F5344CB8AC3E}">
        <p14:creationId xmlns:p14="http://schemas.microsoft.com/office/powerpoint/2010/main" val="226375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75364-9537-4ED5-9154-A900A93F2D19}"/>
              </a:ext>
            </a:extLst>
          </p:cNvPr>
          <p:cNvSpPr>
            <a:spLocks noGrp="1"/>
          </p:cNvSpPr>
          <p:nvPr>
            <p:ph type="title"/>
          </p:nvPr>
        </p:nvSpPr>
        <p:spPr/>
        <p:txBody>
          <a:bodyPr>
            <a:noAutofit/>
          </a:bodyPr>
          <a:lstStyle/>
          <a:p>
            <a:pPr>
              <a:lnSpc>
                <a:spcPct val="150000"/>
              </a:lnSpc>
            </a:pPr>
            <a:r>
              <a:rPr lang="dv-MV" dirty="0"/>
              <a:t>ޚުލާޞާ</a:t>
            </a:r>
            <a:endParaRPr lang="en-US" dirty="0"/>
          </a:p>
        </p:txBody>
      </p:sp>
      <p:sp>
        <p:nvSpPr>
          <p:cNvPr id="2" name="Content Placeholder 1">
            <a:extLst>
              <a:ext uri="{FF2B5EF4-FFF2-40B4-BE49-F238E27FC236}">
                <a16:creationId xmlns:a16="http://schemas.microsoft.com/office/drawing/2014/main" id="{51066175-5FBE-4BBA-90CC-8E47EF04D655}"/>
              </a:ext>
            </a:extLst>
          </p:cNvPr>
          <p:cNvSpPr>
            <a:spLocks noGrp="1"/>
          </p:cNvSpPr>
          <p:nvPr>
            <p:ph idx="1"/>
          </p:nvPr>
        </p:nvSpPr>
        <p:spPr/>
        <p:txBody>
          <a:bodyPr>
            <a:normAutofit/>
          </a:bodyPr>
          <a:lstStyle/>
          <a:p>
            <a:r>
              <a:rPr lang="dv-MV" sz="3600" dirty="0"/>
              <a:t>އަޅުކަންތައް ޞައްޙަވާނީ ނިޔަތާ އެކަމަށް ނިޔަތްގަނެގެން ﷲއަށް ޓަކައި ކުރީމާކަން</a:t>
            </a:r>
            <a:endParaRPr lang="en-US" sz="3600" dirty="0"/>
          </a:p>
          <a:p>
            <a:r>
              <a:rPr lang="dv-MV" sz="3600" dirty="0"/>
              <a:t>ޢަމަލުތަކަށް ޖަޒާ ލިބެނީ އޭނާ ނިޔަތްގަތް ގޮތަކަށް ކަން</a:t>
            </a:r>
            <a:endParaRPr lang="en-US" sz="3600" dirty="0"/>
          </a:p>
        </p:txBody>
      </p:sp>
    </p:spTree>
    <p:extLst>
      <p:ext uri="{BB962C8B-B14F-4D97-AF65-F5344CB8AC3E}">
        <p14:creationId xmlns:p14="http://schemas.microsoft.com/office/powerpoint/2010/main" val="211952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75364-9537-4ED5-9154-A900A93F2D19}"/>
              </a:ext>
            </a:extLst>
          </p:cNvPr>
          <p:cNvSpPr>
            <a:spLocks noGrp="1"/>
          </p:cNvSpPr>
          <p:nvPr>
            <p:ph type="title" idx="4294967295"/>
          </p:nvPr>
        </p:nvSpPr>
        <p:spPr>
          <a:xfrm>
            <a:off x="2016125" y="2517775"/>
            <a:ext cx="8159750" cy="1822450"/>
          </a:xfrm>
        </p:spPr>
        <p:txBody>
          <a:bodyPr>
            <a:normAutofit fontScale="90000"/>
          </a:bodyPr>
          <a:lstStyle/>
          <a:p>
            <a:pPr>
              <a:lnSpc>
                <a:spcPct val="150000"/>
              </a:lnSpc>
            </a:pPr>
            <a:r>
              <a:rPr lang="dv-MV" sz="5400" dirty="0"/>
              <a:t>އަހަރެމެން އާދަކޮށް ކުރާ ކަންކަން ހެޔޮ ޢަމަލުތަކަށް ބަދަލުކޮށްލެވޭނީ ކިހިނެއް؟</a:t>
            </a:r>
            <a:endParaRPr lang="en-US" sz="5400" dirty="0"/>
          </a:p>
        </p:txBody>
      </p:sp>
    </p:spTree>
    <p:extLst>
      <p:ext uri="{BB962C8B-B14F-4D97-AF65-F5344CB8AC3E}">
        <p14:creationId xmlns:p14="http://schemas.microsoft.com/office/powerpoint/2010/main" val="151099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6E50FE-5255-4841-8F14-0E8C965C023B}"/>
              </a:ext>
            </a:extLst>
          </p:cNvPr>
          <p:cNvSpPr>
            <a:spLocks noGrp="1"/>
          </p:cNvSpPr>
          <p:nvPr>
            <p:ph idx="4294967295"/>
          </p:nvPr>
        </p:nvSpPr>
        <p:spPr>
          <a:xfrm>
            <a:off x="1005840" y="883920"/>
            <a:ext cx="10180320" cy="5222240"/>
          </a:xfrm>
        </p:spPr>
        <p:txBody>
          <a:bodyPr>
            <a:normAutofit lnSpcReduction="10000"/>
          </a:bodyPr>
          <a:lstStyle/>
          <a:p>
            <a:pPr marL="0" indent="0" algn="ctr">
              <a:lnSpc>
                <a:spcPct val="150000"/>
              </a:lnSpc>
              <a:buNone/>
            </a:pPr>
            <a:r>
              <a:rPr lang="ar-SA" sz="2800" dirty="0">
                <a:latin typeface="KFGQPC Uthman Taha Naskh" panose="02000000000000000000" pitchFamily="2" charset="-78"/>
                <a:cs typeface="KFGQPC Uthman Taha Naskh" panose="02000000000000000000" pitchFamily="2" charset="-78"/>
              </a:rPr>
              <a:t>قَالَ رَسُولُ اللهِ ﷺ: </a:t>
            </a:r>
            <a:r>
              <a:rPr lang="ar-SA" sz="2800" b="1" dirty="0">
                <a:latin typeface="KFGQPC Uthman Taha Naskh" panose="02000000000000000000" pitchFamily="2" charset="-78"/>
                <a:cs typeface="KFGQPC Uthman Taha Naskh" panose="02000000000000000000" pitchFamily="2" charset="-78"/>
              </a:rPr>
              <a:t>«إنَّمَا الْأَعْمَالُ بِالنِّيَّاتِ، وَإِنَّمَا لِكُلِّ امْرِئٍ مَا نَوَى، فَمَنْ كَانَتْ هِجْرَتُهُ إلَى اللهِ وَرَسُولِهِ فَهِجْرَتُهُ إلَى اللهِ وَرَسُولِهِ، وَمَنْ كَانَتْ هِجْرَتُهُ لِدُنْيَا يُصِيبُهَا أَوْ امْرَأَةٍ يَنْكِحُهَا فَهِجْرَتُهُ إلَى مَا هَاجَرَ إلَيْهِ»</a:t>
            </a:r>
            <a:r>
              <a:rPr lang="ar-SA" sz="2800" dirty="0">
                <a:latin typeface="KFGQPC Uthman Taha Naskh" panose="02000000000000000000" pitchFamily="2" charset="-78"/>
                <a:cs typeface="KFGQPC Uthman Taha Naskh" panose="02000000000000000000" pitchFamily="2" charset="-78"/>
              </a:rPr>
              <a:t> (متفق عليه)</a:t>
            </a:r>
            <a:endParaRPr lang="en-US" sz="2800" dirty="0">
              <a:latin typeface="KFGQPC Uthman Taha Naskh" panose="02000000000000000000" pitchFamily="2" charset="-78"/>
              <a:cs typeface="KFGQPC Uthman Taha Naskh" panose="02000000000000000000" pitchFamily="2" charset="-78"/>
            </a:endParaRPr>
          </a:p>
          <a:p>
            <a:pPr marL="0" indent="0" algn="ctr">
              <a:lnSpc>
                <a:spcPct val="150000"/>
              </a:lnSpc>
              <a:buNone/>
            </a:pPr>
            <a:r>
              <a:rPr lang="dv-MV" sz="2800" dirty="0"/>
              <a:t>ރަސޫލުﷲ </a:t>
            </a:r>
            <a:r>
              <a:rPr lang="ar-SA" sz="2800" dirty="0"/>
              <a:t>ﷺ </a:t>
            </a:r>
            <a:r>
              <a:rPr lang="dv-MV" sz="2800" dirty="0"/>
              <a:t>ޙަދީޘް­ ކުރެއްވިއެވެ: ”ޢަމަލުތައް ވާކަން ކަށަވަރީ ނިޔަތުގެ މައްޗަށެވެ. ކޮންމެ މީހަކަށް ވެސް ވަނީ އެ މީހަކު ނިޔަތް ގަތް ކަމެކެވެ. ފަހެ އެ މީހެއްގެ ހިޖުރައަކީ </a:t>
            </a:r>
            <a:r>
              <a:rPr lang="ar-SA" sz="2800" dirty="0"/>
              <a:t>ﷲ </a:t>
            </a:r>
            <a:r>
              <a:rPr lang="dv-MV" sz="2800" dirty="0"/>
              <a:t>އާއި އެކަލާނގެ ރަސޫލާއަށް ޓަކައި ކުރި ހިޖުރައެއް ނަމަ، އޭނާގެ ހިޖުރަ ވަނީ </a:t>
            </a:r>
            <a:r>
              <a:rPr lang="ar-SA" sz="2800" dirty="0"/>
              <a:t>ﷲ </a:t>
            </a:r>
            <a:r>
              <a:rPr lang="dv-MV" sz="2800" dirty="0"/>
              <a:t>އާއި އެކަލާނގެ ރަސޫލާ­އަށެވެ. އަދި އޭނާގެ ހިޖުރައީ ދުނިޔެ ލިބި­ގަތުމަށް­ޓަކައި ނުވަތަ އަންހެނަކާ ކައިވެނި ކުރުމަށްޓަކައި ކުރި ހިޖުރައެއް ނަމަ އެ ހިޖުރަ ވަނީ އޭނާ އެ ހިޖުރަކުރި ކަމަކަށެވެ.“</a:t>
            </a:r>
            <a:endParaRPr lang="en-US" sz="4000" dirty="0">
              <a:latin typeface="KFGQPC Uthman Taha Naskh" panose="02000000000000000000" pitchFamily="2" charset="-78"/>
              <a:cs typeface="KFGQPC Uthman Taha Naskh" panose="02000000000000000000" pitchFamily="2" charset="-78"/>
            </a:endParaRPr>
          </a:p>
        </p:txBody>
      </p:sp>
    </p:spTree>
    <p:extLst>
      <p:ext uri="{BB962C8B-B14F-4D97-AF65-F5344CB8AC3E}">
        <p14:creationId xmlns:p14="http://schemas.microsoft.com/office/powerpoint/2010/main" val="280954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6E50FE-5255-4841-8F14-0E8C965C023B}"/>
              </a:ext>
            </a:extLst>
          </p:cNvPr>
          <p:cNvSpPr>
            <a:spLocks noGrp="1"/>
          </p:cNvSpPr>
          <p:nvPr>
            <p:ph idx="4294967295"/>
          </p:nvPr>
        </p:nvSpPr>
        <p:spPr>
          <a:xfrm>
            <a:off x="1005840" y="883920"/>
            <a:ext cx="10180320" cy="5029200"/>
          </a:xfrm>
        </p:spPr>
        <p:txBody>
          <a:bodyPr anchor="ctr">
            <a:normAutofit/>
          </a:bodyPr>
          <a:lstStyle/>
          <a:p>
            <a:pPr marL="0" indent="0" algn="ctr">
              <a:lnSpc>
                <a:spcPct val="150000"/>
              </a:lnSpc>
              <a:buNone/>
            </a:pPr>
            <a:r>
              <a:rPr lang="ar-SA" sz="4000" dirty="0">
                <a:latin typeface="KFGQPC Uthman Taha Naskh" panose="02000000000000000000" pitchFamily="2" charset="-78"/>
                <a:cs typeface="KFGQPC Uthman Taha Naskh" panose="02000000000000000000" pitchFamily="2" charset="-78"/>
              </a:rPr>
              <a:t>قَالَ رَسُولُ اللهِ ﷺ</a:t>
            </a:r>
            <a:endParaRPr lang="dv-MV" sz="4000" dirty="0">
              <a:latin typeface="KFGQPC Uthman Taha Naskh" panose="02000000000000000000" pitchFamily="2" charset="-78"/>
              <a:cs typeface="KFGQPC Uthman Taha Naskh" panose="02000000000000000000" pitchFamily="2" charset="-78"/>
            </a:endParaRPr>
          </a:p>
          <a:p>
            <a:pPr marL="0" indent="0" algn="ctr">
              <a:lnSpc>
                <a:spcPct val="150000"/>
              </a:lnSpc>
              <a:buNone/>
            </a:pPr>
            <a:r>
              <a:rPr lang="dv-MV" sz="4000" dirty="0"/>
              <a:t>ރަސޫލުﷲ </a:t>
            </a:r>
            <a:r>
              <a:rPr lang="ar-SA" sz="4000" dirty="0"/>
              <a:t>ﷺ </a:t>
            </a:r>
            <a:r>
              <a:rPr lang="dv-MV" sz="4000" dirty="0"/>
              <a:t>ޙަދީޘް­ ކުރެއްވިއެވެ.</a:t>
            </a:r>
            <a:endParaRPr lang="en-US" sz="5400" dirty="0">
              <a:latin typeface="KFGQPC Uthman Taha Naskh" panose="02000000000000000000" pitchFamily="2" charset="-78"/>
              <a:cs typeface="KFGQPC Uthman Taha Naskh" panose="02000000000000000000" pitchFamily="2" charset="-78"/>
            </a:endParaRPr>
          </a:p>
        </p:txBody>
      </p:sp>
    </p:spTree>
    <p:extLst>
      <p:ext uri="{BB962C8B-B14F-4D97-AF65-F5344CB8AC3E}">
        <p14:creationId xmlns:p14="http://schemas.microsoft.com/office/powerpoint/2010/main" val="62920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6E50FE-5255-4841-8F14-0E8C965C023B}"/>
              </a:ext>
            </a:extLst>
          </p:cNvPr>
          <p:cNvSpPr>
            <a:spLocks noGrp="1"/>
          </p:cNvSpPr>
          <p:nvPr>
            <p:ph idx="4294967295"/>
          </p:nvPr>
        </p:nvSpPr>
        <p:spPr>
          <a:xfrm>
            <a:off x="1005840" y="883920"/>
            <a:ext cx="10180320" cy="5029200"/>
          </a:xfrm>
        </p:spPr>
        <p:txBody>
          <a:bodyPr anchor="ctr">
            <a:normAutofit/>
          </a:bodyPr>
          <a:lstStyle/>
          <a:p>
            <a:pPr marL="0" indent="0" algn="ctr">
              <a:lnSpc>
                <a:spcPct val="150000"/>
              </a:lnSpc>
              <a:buNone/>
            </a:pPr>
            <a:r>
              <a:rPr lang="ar-SA" sz="4000" dirty="0">
                <a:latin typeface="KFGQPC Uthman Taha Naskh" panose="02000000000000000000" pitchFamily="2" charset="-78"/>
                <a:cs typeface="KFGQPC Uthman Taha Naskh" panose="02000000000000000000" pitchFamily="2" charset="-78"/>
              </a:rPr>
              <a:t>إنَّمَا الْأَعْمَالُ بِالنِّيَّاتِ</a:t>
            </a:r>
            <a:endParaRPr lang="dv-MV" sz="4000" dirty="0">
              <a:latin typeface="KFGQPC Uthman Taha Naskh" panose="02000000000000000000" pitchFamily="2" charset="-78"/>
              <a:cs typeface="KFGQPC Uthman Taha Naskh" panose="02000000000000000000" pitchFamily="2" charset="-78"/>
            </a:endParaRPr>
          </a:p>
          <a:p>
            <a:pPr marL="0" indent="0" algn="ctr">
              <a:lnSpc>
                <a:spcPct val="150000"/>
              </a:lnSpc>
              <a:buNone/>
            </a:pPr>
            <a:r>
              <a:rPr lang="dv-MV" sz="4000" dirty="0"/>
              <a:t>ޢަމަލުތައް ވާކަން ކަށަވަރީ ނިޔަތުގެ މައްޗަށެވެ.</a:t>
            </a:r>
            <a:endParaRPr lang="en-US" sz="5400" dirty="0">
              <a:latin typeface="KFGQPC Uthman Taha Naskh" panose="02000000000000000000" pitchFamily="2" charset="-78"/>
              <a:cs typeface="KFGQPC Uthman Taha Naskh" panose="02000000000000000000" pitchFamily="2" charset="-78"/>
            </a:endParaRPr>
          </a:p>
        </p:txBody>
      </p:sp>
    </p:spTree>
    <p:extLst>
      <p:ext uri="{BB962C8B-B14F-4D97-AF65-F5344CB8AC3E}">
        <p14:creationId xmlns:p14="http://schemas.microsoft.com/office/powerpoint/2010/main" val="426784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6E50FE-5255-4841-8F14-0E8C965C023B}"/>
              </a:ext>
            </a:extLst>
          </p:cNvPr>
          <p:cNvSpPr>
            <a:spLocks noGrp="1"/>
          </p:cNvSpPr>
          <p:nvPr>
            <p:ph idx="4294967295"/>
          </p:nvPr>
        </p:nvSpPr>
        <p:spPr>
          <a:xfrm>
            <a:off x="1005840" y="883920"/>
            <a:ext cx="10180320" cy="5029200"/>
          </a:xfrm>
        </p:spPr>
        <p:txBody>
          <a:bodyPr anchor="ctr">
            <a:normAutofit/>
          </a:bodyPr>
          <a:lstStyle/>
          <a:p>
            <a:pPr marL="0" indent="0" algn="ctr">
              <a:lnSpc>
                <a:spcPct val="150000"/>
              </a:lnSpc>
              <a:buNone/>
            </a:pPr>
            <a:r>
              <a:rPr lang="ar-SA" sz="4000" dirty="0">
                <a:latin typeface="KFGQPC Uthman Taha Naskh" panose="02000000000000000000" pitchFamily="2" charset="-78"/>
                <a:cs typeface="KFGQPC Uthman Taha Naskh" panose="02000000000000000000" pitchFamily="2" charset="-78"/>
              </a:rPr>
              <a:t>وَإِنَّمَا لِكُلِّ امْرِئٍ مَا نَوَى</a:t>
            </a:r>
            <a:endParaRPr lang="dv-MV" sz="4000" dirty="0">
              <a:latin typeface="KFGQPC Uthman Taha Naskh" panose="02000000000000000000" pitchFamily="2" charset="-78"/>
              <a:cs typeface="KFGQPC Uthman Taha Naskh" panose="02000000000000000000" pitchFamily="2" charset="-78"/>
            </a:endParaRPr>
          </a:p>
          <a:p>
            <a:pPr marL="0" indent="0" algn="ctr">
              <a:lnSpc>
                <a:spcPct val="150000"/>
              </a:lnSpc>
              <a:buNone/>
            </a:pPr>
            <a:r>
              <a:rPr lang="dv-MV" sz="4000" dirty="0"/>
              <a:t>ކޮންމެ މީހަކަށް ވެސް ވަނީ އެ މީހަކު ނިޔަތް ގަތް ކަމެކެވެ.</a:t>
            </a:r>
            <a:endParaRPr lang="en-US" sz="5400" dirty="0">
              <a:latin typeface="KFGQPC Uthman Taha Naskh" panose="02000000000000000000" pitchFamily="2" charset="-78"/>
              <a:cs typeface="KFGQPC Uthman Taha Naskh" panose="02000000000000000000" pitchFamily="2" charset="-78"/>
            </a:endParaRPr>
          </a:p>
        </p:txBody>
      </p:sp>
    </p:spTree>
    <p:extLst>
      <p:ext uri="{BB962C8B-B14F-4D97-AF65-F5344CB8AC3E}">
        <p14:creationId xmlns:p14="http://schemas.microsoft.com/office/powerpoint/2010/main" val="171988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6E50FE-5255-4841-8F14-0E8C965C023B}"/>
              </a:ext>
            </a:extLst>
          </p:cNvPr>
          <p:cNvSpPr>
            <a:spLocks noGrp="1"/>
          </p:cNvSpPr>
          <p:nvPr>
            <p:ph idx="4294967295"/>
          </p:nvPr>
        </p:nvSpPr>
        <p:spPr>
          <a:xfrm>
            <a:off x="1239520" y="883920"/>
            <a:ext cx="9712960" cy="5029200"/>
          </a:xfrm>
        </p:spPr>
        <p:txBody>
          <a:bodyPr anchor="ctr">
            <a:normAutofit/>
          </a:bodyPr>
          <a:lstStyle/>
          <a:p>
            <a:pPr marL="0" indent="0" algn="ctr">
              <a:lnSpc>
                <a:spcPct val="150000"/>
              </a:lnSpc>
              <a:buNone/>
            </a:pPr>
            <a:r>
              <a:rPr lang="ar-SA" sz="4000" dirty="0">
                <a:latin typeface="KFGQPC Uthman Taha Naskh" panose="02000000000000000000" pitchFamily="2" charset="-78"/>
                <a:cs typeface="KFGQPC Uthman Taha Naskh" panose="02000000000000000000" pitchFamily="2" charset="-78"/>
              </a:rPr>
              <a:t>فَمَنْ كَانَتْ هِجْرَتُهُ إلَى اللهِ وَرَسُولِهِ فَهِجْرَتُهُ إلَى اللهِ وَرَسُولِهِ</a:t>
            </a:r>
            <a:r>
              <a:rPr lang="dv-MV" sz="4000" dirty="0"/>
              <a:t>ފަހެ އެ މީހެއްގެ ހިޖުރައަކީ </a:t>
            </a:r>
            <a:r>
              <a:rPr lang="ar-SA" sz="4000" dirty="0"/>
              <a:t>ﷲ </a:t>
            </a:r>
            <a:r>
              <a:rPr lang="dv-MV" sz="4000" dirty="0"/>
              <a:t>އާއި އެކަލާނގެ ރަސޫލާއަށް ޓަކައި ކުރި ހިޖުރައެއް ނަމަ، އޭނާގެ ހިޖުރަ ވަނީ </a:t>
            </a:r>
            <a:r>
              <a:rPr lang="ar-SA" sz="4000" dirty="0"/>
              <a:t>ﷲ </a:t>
            </a:r>
            <a:r>
              <a:rPr lang="dv-MV" sz="4000" dirty="0"/>
              <a:t>އާއި އެކަލާނގެ ރަސޫލާ­އަށެވެ.</a:t>
            </a:r>
            <a:endParaRPr lang="en-US" sz="5400" dirty="0">
              <a:latin typeface="KFGQPC Uthman Taha Naskh" panose="02000000000000000000" pitchFamily="2" charset="-78"/>
              <a:cs typeface="KFGQPC Uthman Taha Naskh" panose="02000000000000000000" pitchFamily="2" charset="-78"/>
            </a:endParaRPr>
          </a:p>
        </p:txBody>
      </p:sp>
    </p:spTree>
    <p:extLst>
      <p:ext uri="{BB962C8B-B14F-4D97-AF65-F5344CB8AC3E}">
        <p14:creationId xmlns:p14="http://schemas.microsoft.com/office/powerpoint/2010/main" val="3641066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6E50FE-5255-4841-8F14-0E8C965C023B}"/>
              </a:ext>
            </a:extLst>
          </p:cNvPr>
          <p:cNvSpPr>
            <a:spLocks noGrp="1"/>
          </p:cNvSpPr>
          <p:nvPr>
            <p:ph idx="4294967295"/>
          </p:nvPr>
        </p:nvSpPr>
        <p:spPr>
          <a:xfrm>
            <a:off x="1005840" y="883920"/>
            <a:ext cx="10180320" cy="5029200"/>
          </a:xfrm>
        </p:spPr>
        <p:txBody>
          <a:bodyPr anchor="ctr">
            <a:normAutofit/>
          </a:bodyPr>
          <a:lstStyle/>
          <a:p>
            <a:pPr marL="0" indent="0" algn="ctr">
              <a:lnSpc>
                <a:spcPct val="150000"/>
              </a:lnSpc>
              <a:buNone/>
            </a:pPr>
            <a:r>
              <a:rPr lang="ar-SA" sz="4000" dirty="0">
                <a:latin typeface="KFGQPC Uthman Taha Naskh" panose="02000000000000000000" pitchFamily="2" charset="-78"/>
                <a:cs typeface="KFGQPC Uthman Taha Naskh" panose="02000000000000000000" pitchFamily="2" charset="-78"/>
              </a:rPr>
              <a:t>وَمَنْ كَانَتْ هِجْرَتُهُ لِدُنْيَا يُصِيبُهَا أَوْ امْرَأَةٍ يَنْكِحُهَا فَهِجْرَتُهُ إلَى مَا هَاجَرَ إلَيْهِ</a:t>
            </a:r>
            <a:endParaRPr lang="dv-MV" sz="4000" dirty="0">
              <a:latin typeface="KFGQPC Uthman Taha Naskh" panose="02000000000000000000" pitchFamily="2" charset="-78"/>
              <a:cs typeface="KFGQPC Uthman Taha Naskh" panose="02000000000000000000" pitchFamily="2" charset="-78"/>
            </a:endParaRPr>
          </a:p>
          <a:p>
            <a:pPr marL="0" indent="0" algn="ctr">
              <a:lnSpc>
                <a:spcPct val="150000"/>
              </a:lnSpc>
              <a:buNone/>
            </a:pPr>
            <a:r>
              <a:rPr lang="dv-MV" sz="4000" dirty="0"/>
              <a:t>އަދި އޭނާގެ ހިޖުރައީ ދުނިޔެ ލިބި­ގަތުމަށް­ޓަކައި ނުވަތަ އަންހެނަކާ ކައިވެނި ކުރުމަށްޓަކައި ކުރި ހިޖުރައެއް ނަމަ އެ ހިޖުރަ ވަނީ އޭނާ އެ ހިޖުރަކުރި ކަމަކަށެވެ.</a:t>
            </a:r>
            <a:endParaRPr lang="en-US" sz="5400" dirty="0">
              <a:latin typeface="KFGQPC Uthman Taha Naskh" panose="02000000000000000000" pitchFamily="2" charset="-78"/>
              <a:cs typeface="KFGQPC Uthman Taha Naskh" panose="02000000000000000000" pitchFamily="2" charset="-78"/>
            </a:endParaRPr>
          </a:p>
        </p:txBody>
      </p:sp>
    </p:spTree>
    <p:extLst>
      <p:ext uri="{BB962C8B-B14F-4D97-AF65-F5344CB8AC3E}">
        <p14:creationId xmlns:p14="http://schemas.microsoft.com/office/powerpoint/2010/main" val="1906353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6E50FE-5255-4841-8F14-0E8C965C023B}"/>
              </a:ext>
            </a:extLst>
          </p:cNvPr>
          <p:cNvSpPr>
            <a:spLocks noGrp="1"/>
          </p:cNvSpPr>
          <p:nvPr>
            <p:ph idx="4294967295"/>
          </p:nvPr>
        </p:nvSpPr>
        <p:spPr>
          <a:xfrm>
            <a:off x="1005840" y="883920"/>
            <a:ext cx="10180320" cy="5029200"/>
          </a:xfrm>
        </p:spPr>
        <p:txBody>
          <a:bodyPr anchor="ctr">
            <a:normAutofit/>
          </a:bodyPr>
          <a:lstStyle/>
          <a:p>
            <a:pPr marL="0" indent="0" algn="ctr">
              <a:lnSpc>
                <a:spcPct val="150000"/>
              </a:lnSpc>
              <a:buNone/>
            </a:pPr>
            <a:r>
              <a:rPr lang="ar-SA" sz="4000" dirty="0">
                <a:latin typeface="KFGQPC Uthman Taha Naskh" panose="02000000000000000000" pitchFamily="2" charset="-78"/>
                <a:cs typeface="KFGQPC Uthman Taha Naskh" panose="02000000000000000000" pitchFamily="2" charset="-78"/>
              </a:rPr>
              <a:t>(متفق عليه)</a:t>
            </a:r>
            <a:endParaRPr lang="en-US" sz="4000" dirty="0">
              <a:latin typeface="KFGQPC Uthman Taha Naskh" panose="02000000000000000000" pitchFamily="2" charset="-78"/>
              <a:cs typeface="KFGQPC Uthman Taha Naskh" panose="02000000000000000000" pitchFamily="2" charset="-78"/>
            </a:endParaRPr>
          </a:p>
        </p:txBody>
      </p:sp>
    </p:spTree>
    <p:extLst>
      <p:ext uri="{BB962C8B-B14F-4D97-AF65-F5344CB8AC3E}">
        <p14:creationId xmlns:p14="http://schemas.microsoft.com/office/powerpoint/2010/main" val="73722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7F2AA-D4F6-4540-B117-1E77B6AB8C0A}"/>
              </a:ext>
            </a:extLst>
          </p:cNvPr>
          <p:cNvSpPr>
            <a:spLocks noGrp="1"/>
          </p:cNvSpPr>
          <p:nvPr>
            <p:ph type="ctrTitle"/>
          </p:nvPr>
        </p:nvSpPr>
        <p:spPr/>
        <p:txBody>
          <a:bodyPr>
            <a:noAutofit/>
          </a:bodyPr>
          <a:lstStyle/>
          <a:p>
            <a:r>
              <a:rPr lang="dv-MV" dirty="0"/>
              <a:t>ޙަދީޘުން ލިބޭ ފިލާވަޅުތައް</a:t>
            </a:r>
            <a:endParaRPr lang="en-US" dirty="0"/>
          </a:p>
        </p:txBody>
      </p:sp>
      <p:sp>
        <p:nvSpPr>
          <p:cNvPr id="3" name="Title 1">
            <a:extLst>
              <a:ext uri="{FF2B5EF4-FFF2-40B4-BE49-F238E27FC236}">
                <a16:creationId xmlns:a16="http://schemas.microsoft.com/office/drawing/2014/main" id="{BCFFEC1F-0525-4496-BAB1-93F3E40294B1}"/>
              </a:ext>
            </a:extLst>
          </p:cNvPr>
          <p:cNvSpPr txBox="1">
            <a:spLocks/>
          </p:cNvSpPr>
          <p:nvPr/>
        </p:nvSpPr>
        <p:spPr>
          <a:xfrm>
            <a:off x="-2711117" y="2936081"/>
            <a:ext cx="2711117" cy="985837"/>
          </a:xfrm>
          <a:prstGeom prst="rect">
            <a:avLst/>
          </a:prstGeom>
          <a:effectLst/>
        </p:spPr>
        <p:txBody>
          <a:bodyPr vert="horz" lIns="91440" tIns="45720" rIns="91440" bIns="45720" rtlCol="0" anchor="ctr">
            <a:no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v-MV" sz="9600" dirty="0"/>
              <a:t>ޢިލްމު</a:t>
            </a:r>
            <a:endParaRPr lang="en-US" sz="9600" dirty="0"/>
          </a:p>
        </p:txBody>
      </p:sp>
      <p:sp>
        <p:nvSpPr>
          <p:cNvPr id="6" name="Subtitle 5">
            <a:extLst>
              <a:ext uri="{FF2B5EF4-FFF2-40B4-BE49-F238E27FC236}">
                <a16:creationId xmlns:a16="http://schemas.microsoft.com/office/drawing/2014/main" id="{3B3F4799-02CE-4F73-9C00-FEEFF922726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7253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7"/>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Tharujamaanu">
      <a:majorFont>
        <a:latin typeface="Tharujamaanu"/>
        <a:ea typeface=""/>
        <a:cs typeface="Tharujamaanu"/>
      </a:majorFont>
      <a:minorFont>
        <a:latin typeface="Tharujamaanu"/>
        <a:ea typeface=""/>
        <a:cs typeface="Tharujamaanu"/>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2252</TotalTime>
  <Words>332</Words>
  <Application>Microsoft Office PowerPoint</Application>
  <PresentationFormat>Widescreen</PresentationFormat>
  <Paragraphs>39</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Tharujamaanu</vt:lpstr>
      <vt:lpstr>KFGQPC Uthman Taha Naskh</vt:lpstr>
      <vt:lpstr>Arial</vt:lpstr>
      <vt:lpstr>Calibri</vt:lpstr>
      <vt:lpstr>MV Aaamu FK</vt:lpstr>
      <vt:lpstr>Organic</vt:lpstr>
      <vt:lpstr>ބަހާއި ޢަމަލުގައި އިޚްލާޞްތެރި ވުމާއި، ނިތަޔުގެ މުހިންމުކަން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ޙަދީޘުން ލިބޭ ފިލާވަޅުތައް</vt:lpstr>
      <vt:lpstr>ޙަދީޘުން ލިބޭ ފިލާވަޅުތައް</vt:lpstr>
      <vt:lpstr>ޙަދީޘުން ލިބޭ ފިލާވަޅުތައް</vt:lpstr>
      <vt:lpstr>ޢަމަލުތަކުގެ ދެ ޝަރުޠު</vt:lpstr>
      <vt:lpstr>PowerPoint Presentation</vt:lpstr>
      <vt:lpstr>ޚުލާޞާ</vt:lpstr>
      <vt:lpstr>އަހަރެމެން އާދަކޮށް ކުރާ ކަންކަން ހެޔޮ ޢަމަލުތަކަށް ބަދަލުކޮށްލެވޭނީ ކިހިނެއް؟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މުދަލާއި ގޯތިގެދޮރު ހިބައިން ދިނުމުގައި ދެޖިންސުގެ ދަރީންގެ މެދުގައި ހަމަހަމަކުރުން</dc:title>
  <dc:creator>Hassaan Abdur-Razzaaq</dc:creator>
  <cp:lastModifiedBy>Hassaan Abdur-Razzaaq</cp:lastModifiedBy>
  <cp:revision>88</cp:revision>
  <dcterms:created xsi:type="dcterms:W3CDTF">2020-03-28T10:04:00Z</dcterms:created>
  <dcterms:modified xsi:type="dcterms:W3CDTF">2020-08-29T15:52:34Z</dcterms:modified>
</cp:coreProperties>
</file>